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2" r:id="rId1"/>
  </p:sldMasterIdLst>
  <p:notesMasterIdLst>
    <p:notesMasterId r:id="rId10"/>
  </p:notesMasterIdLst>
  <p:sldIdLst>
    <p:sldId id="2007578160" r:id="rId2"/>
    <p:sldId id="282" r:id="rId3"/>
    <p:sldId id="285" r:id="rId4"/>
    <p:sldId id="577" r:id="rId5"/>
    <p:sldId id="578" r:id="rId6"/>
    <p:sldId id="467" r:id="rId7"/>
    <p:sldId id="471" r:id="rId8"/>
    <p:sldId id="468" r:id="rId9"/>
  </p:sldIdLst>
  <p:sldSz cx="18288000" cy="10287000"/>
  <p:notesSz cx="6797675" cy="9926638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Microsoft YaHei" panose="020B0503020204020204" pitchFamily="34" charset="-122"/>
      <p:regular r:id="rId15"/>
      <p:bold r:id="rId16"/>
    </p:embeddedFont>
    <p:embeddedFont>
      <p:font typeface="等线" panose="02010600030101010101" pitchFamily="2" charset="-122"/>
      <p:regular r:id="rId17"/>
      <p:bold r:id="rId18"/>
    </p:embeddedFont>
    <p:embeddedFont>
      <p:font typeface="宋体" panose="02010600030101010101" pitchFamily="2" charset="-122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4F6B"/>
    <a:srgbClr val="878529"/>
    <a:srgbClr val="862A65"/>
    <a:srgbClr val="45763A"/>
    <a:srgbClr val="6F2D83"/>
    <a:srgbClr val="129E3D"/>
    <a:srgbClr val="7D3361"/>
    <a:srgbClr val="5F3A76"/>
    <a:srgbClr val="4406AA"/>
    <a:srgbClr val="451E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04" autoAdjust="0"/>
    <p:restoredTop sz="95388" autoAdjust="0"/>
  </p:normalViewPr>
  <p:slideViewPr>
    <p:cSldViewPr>
      <p:cViewPr varScale="1">
        <p:scale>
          <a:sx n="53" d="100"/>
          <a:sy n="53" d="100"/>
        </p:scale>
        <p:origin x="-108" y="-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7" d="100"/>
        <a:sy n="5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915A3-E394-43F9-B789-3AFC717E1AA3}" type="datetimeFigureOut">
              <a:rPr lang="zh-CN" altLang="en-US" smtClean="0"/>
              <a:t>2026/7/7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F4E29C-78C3-4ADF-9EE7-FB73D827AF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628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投影片圖像版面配置區 1">
            <a:extLst>
              <a:ext uri="{FF2B5EF4-FFF2-40B4-BE49-F238E27FC236}">
                <a16:creationId xmlns:a16="http://schemas.microsoft.com/office/drawing/2014/main" xmlns="" id="{8375A914-3E4F-FA82-DC32-EDCF4DDB66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460625" y="552450"/>
            <a:ext cx="4919663" cy="27686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備忘稿版面配置區 2">
            <a:extLst>
              <a:ext uri="{FF2B5EF4-FFF2-40B4-BE49-F238E27FC236}">
                <a16:creationId xmlns:a16="http://schemas.microsoft.com/office/drawing/2014/main" xmlns="" id="{5381BDB7-6A7A-0E00-F7AE-7856A9BFD27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79209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F4E29C-78C3-4ADF-9EE7-FB73D827AF7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260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F4E29C-78C3-4ADF-9EE7-FB73D827AF7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899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投影片圖像版面配置區 1">
            <a:extLst>
              <a:ext uri="{FF2B5EF4-FFF2-40B4-BE49-F238E27FC236}">
                <a16:creationId xmlns="" xmlns:a16="http://schemas.microsoft.com/office/drawing/2014/main" id="{4011A4DB-2F0A-D738-FEC7-442F4D6C652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460625" y="552450"/>
            <a:ext cx="4919663" cy="27686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備忘稿版面配置區 2">
            <a:extLst>
              <a:ext uri="{FF2B5EF4-FFF2-40B4-BE49-F238E27FC236}">
                <a16:creationId xmlns="" xmlns:a16="http://schemas.microsoft.com/office/drawing/2014/main" id="{7A4F3240-8933-E377-CD02-6C6ECBFB7A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51356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投影片圖像版面配置區 1">
            <a:extLst>
              <a:ext uri="{FF2B5EF4-FFF2-40B4-BE49-F238E27FC236}">
                <a16:creationId xmlns="" xmlns:a16="http://schemas.microsoft.com/office/drawing/2014/main" id="{8D49A6E5-FFC7-4A05-A10A-8B93E876F7D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460625" y="552450"/>
            <a:ext cx="4919663" cy="27686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備忘稿版面配置區 2">
            <a:extLst>
              <a:ext uri="{FF2B5EF4-FFF2-40B4-BE49-F238E27FC236}">
                <a16:creationId xmlns="" xmlns:a16="http://schemas.microsoft.com/office/drawing/2014/main" id="{63D69FA6-2517-4C08-9160-B52F7DBA74F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79260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投影片圖像版面配置區 1">
            <a:extLst>
              <a:ext uri="{FF2B5EF4-FFF2-40B4-BE49-F238E27FC236}">
                <a16:creationId xmlns="" xmlns:a16="http://schemas.microsoft.com/office/drawing/2014/main" id="{EF922BDE-DBBA-1B54-1FB4-125624CCB32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460625" y="552450"/>
            <a:ext cx="4919663" cy="27686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備忘稿版面配置區 2">
            <a:extLst>
              <a:ext uri="{FF2B5EF4-FFF2-40B4-BE49-F238E27FC236}">
                <a16:creationId xmlns="" xmlns:a16="http://schemas.microsoft.com/office/drawing/2014/main" id="{9BBB3E70-BF5A-7F04-91E8-A15CA88059C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16017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F4E29C-78C3-4ADF-9EE7-FB73D827AF7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1167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投影片圖像版面配置區 1">
            <a:extLst>
              <a:ext uri="{FF2B5EF4-FFF2-40B4-BE49-F238E27FC236}">
                <a16:creationId xmlns="" xmlns:a16="http://schemas.microsoft.com/office/drawing/2014/main" id="{59D23188-0497-2F20-2F96-1494D8548D1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460625" y="552450"/>
            <a:ext cx="4919663" cy="27686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備忘稿版面配置區 2">
            <a:extLst>
              <a:ext uri="{FF2B5EF4-FFF2-40B4-BE49-F238E27FC236}">
                <a16:creationId xmlns="" xmlns:a16="http://schemas.microsoft.com/office/drawing/2014/main" id="{63233C83-5388-F083-AFF7-C711A472FFE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4380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1" y="411957"/>
            <a:ext cx="16459200" cy="1714500"/>
          </a:xfrm>
          <a:prstGeom prst="rect">
            <a:avLst/>
          </a:prstGeom>
        </p:spPr>
        <p:txBody>
          <a:bodyPr lIns="108830" tIns="54416" rIns="108830" bIns="54416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401" y="2400303"/>
            <a:ext cx="16459200" cy="6788944"/>
          </a:xfrm>
          <a:prstGeom prst="rect">
            <a:avLst/>
          </a:prstGeom>
        </p:spPr>
        <p:txBody>
          <a:bodyPr lIns="108830" tIns="54416" rIns="108830" bIns="54416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53596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92874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888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="" xmlns:a16="http://schemas.microsoft.com/office/drawing/2014/main" id="{2C931E3A-E1F2-3046-E6B4-638C91FD3E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6400" y="12747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="" xmlns:a16="http://schemas.microsoft.com/office/drawing/2014/main" id="{2406DFB7-F286-9F51-D4E9-BDB47C242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6400" y="37544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="" xmlns:a16="http://schemas.microsoft.com/office/drawing/2014/main" id="{5D7E44D6-58AB-48FD-C778-7904415F7A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152400"/>
            <a:ext cx="0" cy="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="" xmlns:a16="http://schemas.microsoft.com/office/drawing/2014/main" id="{96B7C718-EEDC-4959-FB35-70E464478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0" y="65087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74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43015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文本占位符 2">
            <a:extLst>
              <a:ext uri="{FF2B5EF4-FFF2-40B4-BE49-F238E27FC236}">
                <a16:creationId xmlns="" xmlns:a16="http://schemas.microsoft.com/office/drawing/2014/main" id="{C9E7666A-384E-CDF0-6186-15371F32E54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14520" y="2399744"/>
            <a:ext cx="16458962" cy="6789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50" tIns="54425" rIns="108850" bIns="544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F1738A8C-9DFC-0E9E-2588-4CCDB42AC93F}"/>
              </a:ext>
            </a:extLst>
          </p:cNvPr>
          <p:cNvCxnSpPr/>
          <p:nvPr/>
        </p:nvCxnSpPr>
        <p:spPr>
          <a:xfrm>
            <a:off x="1428937" y="1107026"/>
            <a:ext cx="16582803" cy="0"/>
          </a:xfrm>
          <a:prstGeom prst="line">
            <a:avLst/>
          </a:prstGeom>
          <a:ln w="9525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灯片编号占位符 5">
            <a:extLst>
              <a:ext uri="{FF2B5EF4-FFF2-40B4-BE49-F238E27FC236}">
                <a16:creationId xmlns="" xmlns:a16="http://schemas.microsoft.com/office/drawing/2014/main" id="{38148401-1000-34DD-579C-45E0236D7D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858298" y="9644212"/>
            <a:ext cx="4267756" cy="547561"/>
          </a:xfrm>
          <a:prstGeom prst="rect">
            <a:avLst/>
          </a:prstGeom>
        </p:spPr>
        <p:txBody>
          <a:bodyPr vert="horz" wrap="square" lIns="108850" tIns="54425" rIns="108850" bIns="5442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210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</a:lstStyle>
          <a:p>
            <a:pPr>
              <a:defRPr/>
            </a:pPr>
            <a:r>
              <a:rPr lang="en-US" altLang="zh-CN"/>
              <a:t>1/78</a:t>
            </a:r>
            <a:endParaRPr lang="zh-CN" altLang="en-US"/>
          </a:p>
        </p:txBody>
      </p:sp>
      <p:sp>
        <p:nvSpPr>
          <p:cNvPr id="3" name="AutoShape 9">
            <a:extLst>
              <a:ext uri="{FF2B5EF4-FFF2-40B4-BE49-F238E27FC236}">
                <a16:creationId xmlns="" xmlns:a16="http://schemas.microsoft.com/office/drawing/2014/main" id="{FEF143D5-36E5-D863-3FEF-4CA8F74B1E9F}"/>
              </a:ext>
            </a:extLst>
          </p:cNvPr>
          <p:cNvSpPr/>
          <p:nvPr/>
        </p:nvSpPr>
        <p:spPr>
          <a:xfrm>
            <a:off x="533401" y="1104900"/>
            <a:ext cx="9220200" cy="19049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E48C9C8A-2B3E-17C8-656F-C9B34151625C}"/>
              </a:ext>
            </a:extLst>
          </p:cNvPr>
          <p:cNvSpPr/>
          <p:nvPr/>
        </p:nvSpPr>
        <p:spPr>
          <a:xfrm>
            <a:off x="0" y="-30480"/>
            <a:ext cx="18288000" cy="10317480"/>
          </a:xfrm>
          <a:prstGeom prst="rect">
            <a:avLst/>
          </a:prstGeom>
          <a:solidFill>
            <a:srgbClr val="F3F8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标题 1">
            <a:extLst>
              <a:ext uri="{FF2B5EF4-FFF2-40B4-BE49-F238E27FC236}">
                <a16:creationId xmlns="" xmlns:a16="http://schemas.microsoft.com/office/drawing/2014/main" id="{8B7885C4-EEC7-597F-03FF-86966B66BD2F}"/>
              </a:ext>
            </a:extLst>
          </p:cNvPr>
          <p:cNvSpPr txBox="1">
            <a:spLocks/>
          </p:cNvSpPr>
          <p:nvPr/>
        </p:nvSpPr>
        <p:spPr bwMode="auto">
          <a:xfrm>
            <a:off x="685800" y="303555"/>
            <a:ext cx="6400800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884238" indent="-339725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3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360488" indent="-271463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903413" indent="-271463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447925" indent="-271463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905125" indent="-2714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3362325" indent="-2714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819525" indent="-2714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4276725" indent="-2714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4400" b="1" dirty="0">
              <a:solidFill>
                <a:srgbClr val="1F497D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宋体" panose="02010600030101010101" pitchFamily="2" charset="-122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74011" y="313808"/>
            <a:ext cx="885560" cy="648822"/>
            <a:chOff x="374011" y="313808"/>
            <a:chExt cx="885560" cy="648822"/>
          </a:xfrm>
        </p:grpSpPr>
        <p:sp>
          <p:nvSpPr>
            <p:cNvPr id="9" name="矩形 10">
              <a:extLst>
                <a:ext uri="{FF2B5EF4-FFF2-40B4-BE49-F238E27FC236}">
                  <a16:creationId xmlns="" xmlns:a16="http://schemas.microsoft.com/office/drawing/2014/main" id="{DEF786F2-43F3-1341-755C-354D047FCBA7}"/>
                </a:ext>
              </a:extLst>
            </p:cNvPr>
            <p:cNvSpPr>
              <a:spLocks noChangeAspect="1"/>
            </p:cNvSpPr>
            <p:nvPr userDrawn="1"/>
          </p:nvSpPr>
          <p:spPr>
            <a:xfrm rot="18900000">
              <a:off x="374011" y="313808"/>
              <a:ext cx="665934" cy="639275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54000" dist="152400" dir="8100000" sx="104000" sy="104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矩形 10">
              <a:extLst>
                <a:ext uri="{FF2B5EF4-FFF2-40B4-BE49-F238E27FC236}">
                  <a16:creationId xmlns="" xmlns:a16="http://schemas.microsoft.com/office/drawing/2014/main" id="{2ED9A515-D5CA-FDC8-4381-C7F5F8E58CCC}"/>
                </a:ext>
              </a:extLst>
            </p:cNvPr>
            <p:cNvSpPr>
              <a:spLocks noChangeAspect="1"/>
            </p:cNvSpPr>
            <p:nvPr userDrawn="1"/>
          </p:nvSpPr>
          <p:spPr>
            <a:xfrm rot="18900000">
              <a:off x="585893" y="315920"/>
              <a:ext cx="673678" cy="646710"/>
            </a:xfrm>
            <a:prstGeom prst="roundRect">
              <a:avLst/>
            </a:prstGeom>
            <a:solidFill>
              <a:srgbClr val="C00000"/>
            </a:soli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54000" dist="152400" dir="8100000" sx="104000" sy="104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2C94B163-B4F5-491D-73A8-8B602436E6A8}"/>
              </a:ext>
            </a:extLst>
          </p:cNvPr>
          <p:cNvCxnSpPr>
            <a:cxnSpLocks/>
          </p:cNvCxnSpPr>
          <p:nvPr/>
        </p:nvCxnSpPr>
        <p:spPr>
          <a:xfrm flipV="1">
            <a:off x="1066800" y="1094907"/>
            <a:ext cx="16944940" cy="2904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>
            <a:extLst>
              <a:ext uri="{FF2B5EF4-FFF2-40B4-BE49-F238E27FC236}">
                <a16:creationId xmlns="" xmlns:a16="http://schemas.microsoft.com/office/drawing/2014/main" id="{3A8CC352-BC60-715B-67EB-CC8BFD6093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30600" y="495300"/>
            <a:ext cx="202585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37132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3200" b="1" i="1" dirty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YORKEY</a:t>
            </a:r>
            <a:endParaRPr kumimoji="1" lang="zh-CN" altLang="en-US" sz="3200" b="1" i="1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7788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5" r:id="rId2"/>
    <p:sldLayoutId id="2147483666" r:id="rId3"/>
    <p:sldLayoutId id="2147483667" r:id="rId4"/>
    <p:sldLayoutId id="2147483661" r:id="rId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798" kern="1200">
          <a:solidFill>
            <a:schemeClr val="tx1"/>
          </a:solidFill>
          <a:latin typeface="+mj-lt"/>
          <a:ea typeface="宋体" pitchFamily="2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798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798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798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798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816213" algn="ctr" rtl="0" fontAlgn="base">
        <a:spcBef>
          <a:spcPct val="0"/>
        </a:spcBef>
        <a:spcAft>
          <a:spcPct val="0"/>
        </a:spcAft>
        <a:defRPr sz="7798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1632426" algn="ctr" rtl="0" fontAlgn="base">
        <a:spcBef>
          <a:spcPct val="0"/>
        </a:spcBef>
        <a:spcAft>
          <a:spcPct val="0"/>
        </a:spcAft>
        <a:defRPr sz="7798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2448640" algn="ctr" rtl="0" fontAlgn="base">
        <a:spcBef>
          <a:spcPct val="0"/>
        </a:spcBef>
        <a:spcAft>
          <a:spcPct val="0"/>
        </a:spcAft>
        <a:defRPr sz="7798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3264853" algn="ctr" rtl="0" fontAlgn="base">
        <a:spcBef>
          <a:spcPct val="0"/>
        </a:spcBef>
        <a:spcAft>
          <a:spcPct val="0"/>
        </a:spcAft>
        <a:defRPr sz="7798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611860" indent="-61186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5699" kern="1200">
          <a:solidFill>
            <a:schemeClr val="tx1"/>
          </a:solidFill>
          <a:latin typeface="+mn-lt"/>
          <a:ea typeface="宋体" pitchFamily="2" charset="-122"/>
          <a:cs typeface="+mn-cs"/>
        </a:defRPr>
      </a:lvl1pPr>
      <a:lvl2pPr marL="1326092" indent="-50948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4949" kern="1200">
          <a:solidFill>
            <a:schemeClr val="tx1"/>
          </a:solidFill>
          <a:latin typeface="+mn-lt"/>
          <a:ea typeface="宋体" pitchFamily="2" charset="-122"/>
          <a:cs typeface="+mn-cs"/>
        </a:defRPr>
      </a:lvl2pPr>
      <a:lvl3pPr marL="2040324" indent="-4071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349" kern="1200">
          <a:solidFill>
            <a:schemeClr val="tx1"/>
          </a:solidFill>
          <a:latin typeface="+mn-lt"/>
          <a:ea typeface="宋体" pitchFamily="2" charset="-122"/>
          <a:cs typeface="+mn-cs"/>
        </a:defRPr>
      </a:lvl3pPr>
      <a:lvl4pPr marL="2854548" indent="-4071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599" kern="1200">
          <a:solidFill>
            <a:schemeClr val="tx1"/>
          </a:solidFill>
          <a:latin typeface="+mn-lt"/>
          <a:ea typeface="宋体" pitchFamily="2" charset="-122"/>
          <a:cs typeface="+mn-cs"/>
        </a:defRPr>
      </a:lvl4pPr>
      <a:lvl5pPr marL="3671153" indent="-4071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3599" kern="1200">
          <a:solidFill>
            <a:schemeClr val="tx1"/>
          </a:solidFill>
          <a:latin typeface="+mn-lt"/>
          <a:ea typeface="宋体" pitchFamily="2" charset="-122"/>
          <a:cs typeface="+mn-cs"/>
        </a:defRPr>
      </a:lvl5pPr>
      <a:lvl6pPr marL="4489172" indent="-408106" algn="l" defTabSz="1632426" rtl="0" eaLnBrk="1" latinLnBrk="0" hangingPunct="1">
        <a:spcBef>
          <a:spcPct val="20000"/>
        </a:spcBef>
        <a:buFont typeface="Arial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305385" indent="-408106" algn="l" defTabSz="1632426" rtl="0" eaLnBrk="1" latinLnBrk="0" hangingPunct="1">
        <a:spcBef>
          <a:spcPct val="20000"/>
        </a:spcBef>
        <a:buFont typeface="Arial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121598" indent="-408106" algn="l" defTabSz="1632426" rtl="0" eaLnBrk="1" latinLnBrk="0" hangingPunct="1">
        <a:spcBef>
          <a:spcPct val="20000"/>
        </a:spcBef>
        <a:buFont typeface="Arial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6937810" indent="-408106" algn="l" defTabSz="1632426" rtl="0" eaLnBrk="1" latinLnBrk="0" hangingPunct="1">
        <a:spcBef>
          <a:spcPct val="20000"/>
        </a:spcBef>
        <a:buFont typeface="Arial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632426" rtl="0" eaLnBrk="1" latinLnBrk="0" hangingPunct="1">
        <a:defRPr sz="3149" kern="1200">
          <a:solidFill>
            <a:schemeClr val="tx1"/>
          </a:solidFill>
          <a:latin typeface="+mn-lt"/>
          <a:ea typeface="+mn-ea"/>
          <a:cs typeface="+mn-cs"/>
        </a:defRPr>
      </a:lvl1pPr>
      <a:lvl2pPr marL="816213" algn="l" defTabSz="1632426" rtl="0" eaLnBrk="1" latinLnBrk="0" hangingPunct="1">
        <a:defRPr sz="3149" kern="1200">
          <a:solidFill>
            <a:schemeClr val="tx1"/>
          </a:solidFill>
          <a:latin typeface="+mn-lt"/>
          <a:ea typeface="+mn-ea"/>
          <a:cs typeface="+mn-cs"/>
        </a:defRPr>
      </a:lvl2pPr>
      <a:lvl3pPr marL="1632426" algn="l" defTabSz="1632426" rtl="0" eaLnBrk="1" latinLnBrk="0" hangingPunct="1">
        <a:defRPr sz="3149" kern="1200">
          <a:solidFill>
            <a:schemeClr val="tx1"/>
          </a:solidFill>
          <a:latin typeface="+mn-lt"/>
          <a:ea typeface="+mn-ea"/>
          <a:cs typeface="+mn-cs"/>
        </a:defRPr>
      </a:lvl3pPr>
      <a:lvl4pPr marL="2448640" algn="l" defTabSz="1632426" rtl="0" eaLnBrk="1" latinLnBrk="0" hangingPunct="1">
        <a:defRPr sz="3149" kern="1200">
          <a:solidFill>
            <a:schemeClr val="tx1"/>
          </a:solidFill>
          <a:latin typeface="+mn-lt"/>
          <a:ea typeface="+mn-ea"/>
          <a:cs typeface="+mn-cs"/>
        </a:defRPr>
      </a:lvl4pPr>
      <a:lvl5pPr marL="3264853" algn="l" defTabSz="1632426" rtl="0" eaLnBrk="1" latinLnBrk="0" hangingPunct="1">
        <a:defRPr sz="3149" kern="1200">
          <a:solidFill>
            <a:schemeClr val="tx1"/>
          </a:solidFill>
          <a:latin typeface="+mn-lt"/>
          <a:ea typeface="+mn-ea"/>
          <a:cs typeface="+mn-cs"/>
        </a:defRPr>
      </a:lvl5pPr>
      <a:lvl6pPr marL="4081065" algn="l" defTabSz="1632426" rtl="0" eaLnBrk="1" latinLnBrk="0" hangingPunct="1">
        <a:defRPr sz="3149" kern="1200">
          <a:solidFill>
            <a:schemeClr val="tx1"/>
          </a:solidFill>
          <a:latin typeface="+mn-lt"/>
          <a:ea typeface="+mn-ea"/>
          <a:cs typeface="+mn-cs"/>
        </a:defRPr>
      </a:lvl6pPr>
      <a:lvl7pPr marL="4897278" algn="l" defTabSz="1632426" rtl="0" eaLnBrk="1" latinLnBrk="0" hangingPunct="1">
        <a:defRPr sz="3149" kern="1200">
          <a:solidFill>
            <a:schemeClr val="tx1"/>
          </a:solidFill>
          <a:latin typeface="+mn-lt"/>
          <a:ea typeface="+mn-ea"/>
          <a:cs typeface="+mn-cs"/>
        </a:defRPr>
      </a:lvl7pPr>
      <a:lvl8pPr marL="5713491" algn="l" defTabSz="1632426" rtl="0" eaLnBrk="1" latinLnBrk="0" hangingPunct="1">
        <a:defRPr sz="3149" kern="1200">
          <a:solidFill>
            <a:schemeClr val="tx1"/>
          </a:solidFill>
          <a:latin typeface="+mn-lt"/>
          <a:ea typeface="+mn-ea"/>
          <a:cs typeface="+mn-cs"/>
        </a:defRPr>
      </a:lvl8pPr>
      <a:lvl9pPr marL="6529704" algn="l" defTabSz="1632426" rtl="0" eaLnBrk="1" latinLnBrk="0" hangingPunct="1">
        <a:defRPr sz="31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png"/><Relationship Id="rId21" Type="http://schemas.openxmlformats.org/officeDocument/2006/relationships/image" Target="../media/image19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jpe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jpeg"/><Relationship Id="rId27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10" Type="http://schemas.openxmlformats.org/officeDocument/2006/relationships/image" Target="../media/image35.png"/><Relationship Id="rId4" Type="http://schemas.openxmlformats.org/officeDocument/2006/relationships/image" Target="../media/image29.jpeg"/><Relationship Id="rId9" Type="http://schemas.openxmlformats.org/officeDocument/2006/relationships/image" Target="../media/image3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0">
            <a:extLst>
              <a:ext uri="{FF2B5EF4-FFF2-40B4-BE49-F238E27FC236}">
                <a16:creationId xmlns:a16="http://schemas.microsoft.com/office/drawing/2014/main" xmlns="" id="{F12E79BE-A2B3-B87C-31F8-AEF90C080C6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371600" y="350307"/>
            <a:ext cx="8517122" cy="9831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zh-CN" altLang="en-US" sz="4400" b="1" dirty="0" smtClean="0">
                <a:solidFill>
                  <a:srgbClr val="1F497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主要客户</a:t>
            </a:r>
            <a:r>
              <a:rPr lang="zh-CN" altLang="en-US" sz="2800" b="1" dirty="0" smtClean="0">
                <a:solidFill>
                  <a:srgbClr val="1F497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lang="en-US" altLang="zh-CN" sz="2800" b="1" dirty="0" smtClean="0">
                <a:solidFill>
                  <a:srgbClr val="1F497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Main-customer</a:t>
            </a:r>
            <a:r>
              <a:rPr lang="zh-CN" altLang="en-US" sz="2800" b="1" dirty="0" smtClean="0">
                <a:solidFill>
                  <a:srgbClr val="1F497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TW" sz="4400" b="1" dirty="0">
              <a:solidFill>
                <a:srgbClr val="1F497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5" name="投影片編號版面配置區 1"/>
          <p:cNvSpPr txBox="1">
            <a:spLocks/>
          </p:cNvSpPr>
          <p:nvPr/>
        </p:nvSpPr>
        <p:spPr bwMode="auto">
          <a:xfrm>
            <a:off x="17761380" y="9791700"/>
            <a:ext cx="434975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914400" rtl="0" eaLnBrk="0" latinLnBrk="0" hangingPunct="0">
              <a:spcBef>
                <a:spcPct val="20000"/>
              </a:spcBef>
              <a:buFont typeface="Arial" pitchFamily="34" charset="0"/>
              <a:buChar char="•"/>
              <a:defRPr sz="3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742950" indent="-285750" algn="l" defTabSz="914400" rtl="0" eaLnBrk="0" latinLnBrk="0" hangingPunct="0">
              <a:spcBef>
                <a:spcPct val="20000"/>
              </a:spcBef>
              <a:buFont typeface="Arial" pitchFamily="34" charset="0"/>
              <a:buChar char="–"/>
              <a:defRPr sz="3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D5DD7CA-A41B-40DA-B020-23065BD03AB5}" type="slidenum">
              <a:rPr lang="zh-TW" altLang="en-US" sz="1700" smtClean="0">
                <a:solidFill>
                  <a:srgbClr val="404040"/>
                </a:solidFill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zh-TW" sz="1700" dirty="0" smtClean="0">
              <a:solidFill>
                <a:srgbClr val="404040"/>
              </a:solidFill>
              <a:ea typeface="新細明體" pitchFamily="18" charset="-12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600200" y="1850057"/>
            <a:ext cx="15163800" cy="7484443"/>
            <a:chOff x="1600200" y="1850057"/>
            <a:chExt cx="15163800" cy="7484443"/>
          </a:xfrm>
        </p:grpSpPr>
        <p:sp>
          <p:nvSpPr>
            <p:cNvPr id="39" name="矩形: 圆角 38">
              <a:extLst>
                <a:ext uri="{FF2B5EF4-FFF2-40B4-BE49-F238E27FC236}">
                  <a16:creationId xmlns:a16="http://schemas.microsoft.com/office/drawing/2014/main" xmlns="" id="{E2172E02-B57F-D550-6D68-343614C603FB}"/>
                </a:ext>
              </a:extLst>
            </p:cNvPr>
            <p:cNvSpPr/>
            <p:nvPr/>
          </p:nvSpPr>
          <p:spPr>
            <a:xfrm>
              <a:off x="7821160" y="8231422"/>
              <a:ext cx="2452120" cy="10951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60000"/>
                  <a:lumOff val="40000"/>
                </a:scheme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1" name="矩形: 圆角 40">
              <a:extLst>
                <a:ext uri="{FF2B5EF4-FFF2-40B4-BE49-F238E27FC236}">
                  <a16:creationId xmlns:a16="http://schemas.microsoft.com/office/drawing/2014/main" xmlns="" id="{56D6C998-C3B7-EF4E-613D-580D9D6CF60A}"/>
                </a:ext>
              </a:extLst>
            </p:cNvPr>
            <p:cNvSpPr/>
            <p:nvPr/>
          </p:nvSpPr>
          <p:spPr>
            <a:xfrm>
              <a:off x="10425680" y="8231422"/>
              <a:ext cx="1600200" cy="10951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60000"/>
                  <a:lumOff val="40000"/>
                </a:scheme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xmlns="" id="{46D34962-A748-29EC-B7C8-799B0F537CD7}"/>
                </a:ext>
              </a:extLst>
            </p:cNvPr>
            <p:cNvSpPr/>
            <p:nvPr/>
          </p:nvSpPr>
          <p:spPr>
            <a:xfrm>
              <a:off x="1666048" y="1850057"/>
              <a:ext cx="2723053" cy="10951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60000"/>
                  <a:lumOff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xmlns="" id="{864DC4F5-8ED1-23C7-9357-3306E099AC20}"/>
                </a:ext>
              </a:extLst>
            </p:cNvPr>
            <p:cNvSpPr/>
            <p:nvPr/>
          </p:nvSpPr>
          <p:spPr>
            <a:xfrm>
              <a:off x="9663680" y="3602824"/>
              <a:ext cx="1600200" cy="10951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60000"/>
                  <a:lumOff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xmlns="" id="{A7938C58-8DA0-AB4F-F21A-269334F0E76D}"/>
                </a:ext>
              </a:extLst>
            </p:cNvPr>
            <p:cNvSpPr/>
            <p:nvPr/>
          </p:nvSpPr>
          <p:spPr>
            <a:xfrm>
              <a:off x="9663680" y="5237956"/>
              <a:ext cx="1600200" cy="10951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60000"/>
                  <a:lumOff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xmlns="" id="{9C750A44-EEE8-9B61-A8A4-A916174C4E91}"/>
                </a:ext>
              </a:extLst>
            </p:cNvPr>
            <p:cNvSpPr/>
            <p:nvPr/>
          </p:nvSpPr>
          <p:spPr>
            <a:xfrm>
              <a:off x="9663680" y="6900945"/>
              <a:ext cx="1600200" cy="10951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60000"/>
                  <a:lumOff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xmlns="" id="{673ED0D4-B797-6B00-3748-98A652B26AEE}"/>
                </a:ext>
              </a:extLst>
            </p:cNvPr>
            <p:cNvSpPr/>
            <p:nvPr/>
          </p:nvSpPr>
          <p:spPr>
            <a:xfrm>
              <a:off x="7061606" y="3565577"/>
              <a:ext cx="2452120" cy="10951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60000"/>
                  <a:lumOff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xmlns="" id="{9818012A-5C3C-9F30-5A83-8B30F452A38A}"/>
                </a:ext>
              </a:extLst>
            </p:cNvPr>
            <p:cNvSpPr/>
            <p:nvPr/>
          </p:nvSpPr>
          <p:spPr>
            <a:xfrm>
              <a:off x="7111339" y="1876557"/>
              <a:ext cx="2452120" cy="10951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60000"/>
                  <a:lumOff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xmlns="" id="{8CE58484-CCD7-CBBB-D683-287824FDEAA5}"/>
                </a:ext>
              </a:extLst>
            </p:cNvPr>
            <p:cNvSpPr/>
            <p:nvPr/>
          </p:nvSpPr>
          <p:spPr>
            <a:xfrm>
              <a:off x="7117454" y="5254596"/>
              <a:ext cx="2452120" cy="10951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60000"/>
                  <a:lumOff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xmlns="" id="{3A4A098E-7342-8AE1-2268-A120F886C307}"/>
                </a:ext>
              </a:extLst>
            </p:cNvPr>
            <p:cNvSpPr/>
            <p:nvPr/>
          </p:nvSpPr>
          <p:spPr>
            <a:xfrm>
              <a:off x="7057128" y="6872624"/>
              <a:ext cx="2452120" cy="10951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60000"/>
                  <a:lumOff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22530" name="Picture 2">
              <a:extLst>
                <a:ext uri="{FF2B5EF4-FFF2-40B4-BE49-F238E27FC236}">
                  <a16:creationId xmlns:a16="http://schemas.microsoft.com/office/drawing/2014/main" xmlns="" id="{066153E9-0139-CCCC-A204-DCE35B5D33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21" r="12739"/>
            <a:stretch/>
          </p:blipFill>
          <p:spPr bwMode="auto">
            <a:xfrm>
              <a:off x="10716668" y="8439553"/>
              <a:ext cx="1088328" cy="722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33" name="Picture 4" descr="https://timgsa.baidu.com/timg?image&amp;quality=80&amp;size=b9999_10000&amp;sec=1559133635077&amp;di=eb8222bfa71f118a4728f1531a407899&amp;imgtype=0&amp;src=http%3A%2F%2Fd.ifengimg.com%2Fw600%2Fp0.ifengimg.com%2Fpmop%2F2018%2F0724%2F1F43F44AC56DEE4FD5E0CF5AC50ECCC0876739C6_size10_w690_h368.jpeg">
              <a:extLst>
                <a:ext uri="{FF2B5EF4-FFF2-40B4-BE49-F238E27FC236}">
                  <a16:creationId xmlns:a16="http://schemas.microsoft.com/office/drawing/2014/main" xmlns="" id="{BF0ACE23-C7DE-3E5E-FC18-0DE7AF138A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87901" y="3761740"/>
              <a:ext cx="951758" cy="768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38" name="Picture 22">
              <a:extLst>
                <a:ext uri="{FF2B5EF4-FFF2-40B4-BE49-F238E27FC236}">
                  <a16:creationId xmlns:a16="http://schemas.microsoft.com/office/drawing/2014/main" xmlns="" id="{B73D91A4-9171-BF7D-F2C9-8F8026900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4361" y="2061572"/>
              <a:ext cx="2266425" cy="672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40" name="Picture 24">
              <a:extLst>
                <a:ext uri="{FF2B5EF4-FFF2-40B4-BE49-F238E27FC236}">
                  <a16:creationId xmlns:a16="http://schemas.microsoft.com/office/drawing/2014/main" xmlns="" id="{46E45CA4-7F28-2DA2-E2C4-AFDE25CFCE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6930" y="3786206"/>
              <a:ext cx="1868930" cy="699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42" name="Picture 26">
              <a:extLst>
                <a:ext uri="{FF2B5EF4-FFF2-40B4-BE49-F238E27FC236}">
                  <a16:creationId xmlns:a16="http://schemas.microsoft.com/office/drawing/2014/main" xmlns="" id="{AAE74B17-C2F3-11A6-AD9D-584CA0378E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4186" y="7072472"/>
              <a:ext cx="2247592" cy="737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47" name="Picture 8">
              <a:extLst>
                <a:ext uri="{FF2B5EF4-FFF2-40B4-BE49-F238E27FC236}">
                  <a16:creationId xmlns:a16="http://schemas.microsoft.com/office/drawing/2014/main" xmlns="" id="{23BDD7F1-2288-B35E-4D1B-C33A32A72FE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55" r="22852"/>
            <a:stretch/>
          </p:blipFill>
          <p:spPr bwMode="auto">
            <a:xfrm>
              <a:off x="9987901" y="6920357"/>
              <a:ext cx="951415" cy="1047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49" name="Picture 9">
              <a:extLst>
                <a:ext uri="{FF2B5EF4-FFF2-40B4-BE49-F238E27FC236}">
                  <a16:creationId xmlns:a16="http://schemas.microsoft.com/office/drawing/2014/main" xmlns="" id="{FCB155CA-D0F3-A309-07EB-C9622BED1F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54711" y="5364298"/>
              <a:ext cx="1090899" cy="823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55" name="图片 35">
              <a:extLst>
                <a:ext uri="{FF2B5EF4-FFF2-40B4-BE49-F238E27FC236}">
                  <a16:creationId xmlns:a16="http://schemas.microsoft.com/office/drawing/2014/main" xmlns="" id="{24BBD92A-DA4B-5DE4-88AA-C30E3455C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8766" y="5293272"/>
              <a:ext cx="1769564" cy="10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56" name="Picture 2">
              <a:extLst>
                <a:ext uri="{FF2B5EF4-FFF2-40B4-BE49-F238E27FC236}">
                  <a16:creationId xmlns:a16="http://schemas.microsoft.com/office/drawing/2014/main" xmlns="" id="{EB64B3ED-8342-46F8-854D-7AAEAE8F5E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1782" y="8253090"/>
              <a:ext cx="1586940" cy="759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59" name="Picture 32">
              <a:extLst>
                <a:ext uri="{FF2B5EF4-FFF2-40B4-BE49-F238E27FC236}">
                  <a16:creationId xmlns:a16="http://schemas.microsoft.com/office/drawing/2014/main" xmlns="" id="{0FD176F6-353C-136C-B29E-BD739A2736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63884" y="1925479"/>
              <a:ext cx="1427716" cy="944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2F4D71"/>
                    </a:outerShdw>
                  </a:effectLst>
                </a14:hiddenEffects>
              </a:ext>
            </a:extLst>
          </p:spPr>
        </p:pic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xmlns="" id="{70C253C6-84A3-DAD9-1B86-6F1E09896822}"/>
                </a:ext>
              </a:extLst>
            </p:cNvPr>
            <p:cNvSpPr/>
            <p:nvPr/>
          </p:nvSpPr>
          <p:spPr>
            <a:xfrm>
              <a:off x="11506200" y="3619500"/>
              <a:ext cx="2524466" cy="10951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60000"/>
                  <a:lumOff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xmlns="" id="{18928A30-23A5-8E1F-7860-0D361D5321B7}"/>
                </a:ext>
              </a:extLst>
            </p:cNvPr>
            <p:cNvSpPr/>
            <p:nvPr/>
          </p:nvSpPr>
          <p:spPr>
            <a:xfrm>
              <a:off x="1600200" y="3541074"/>
              <a:ext cx="2788902" cy="10951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60000"/>
                  <a:lumOff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xmlns="" id="{DFCE6402-228F-2B9E-8712-6F5F42443FA8}"/>
                </a:ext>
              </a:extLst>
            </p:cNvPr>
            <p:cNvSpPr/>
            <p:nvPr/>
          </p:nvSpPr>
          <p:spPr>
            <a:xfrm>
              <a:off x="1600200" y="5217087"/>
              <a:ext cx="2788902" cy="10951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60000"/>
                  <a:lumOff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xmlns="" id="{EBAC1BE4-1A28-5D22-E055-CF723A041A21}"/>
                </a:ext>
              </a:extLst>
            </p:cNvPr>
            <p:cNvSpPr/>
            <p:nvPr/>
          </p:nvSpPr>
          <p:spPr>
            <a:xfrm>
              <a:off x="1600200" y="6867734"/>
              <a:ext cx="2788902" cy="10951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60000"/>
                  <a:lumOff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22534" name="图片 1">
              <a:extLst>
                <a:ext uri="{FF2B5EF4-FFF2-40B4-BE49-F238E27FC236}">
                  <a16:creationId xmlns:a16="http://schemas.microsoft.com/office/drawing/2014/main" xmlns="" id="{5459D6CE-3472-EEC4-1A3A-3496C450E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000" y="6978121"/>
              <a:ext cx="2361390" cy="918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07EE91D1-5886-90EB-B145-47B4F340EF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t="33564" b="19599"/>
            <a:stretch/>
          </p:blipFill>
          <p:spPr>
            <a:xfrm>
              <a:off x="1905000" y="5570285"/>
              <a:ext cx="2125551" cy="564788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8DFABE93-4792-EA62-5680-414381499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981200" y="3961325"/>
              <a:ext cx="2072299" cy="254617"/>
            </a:xfrm>
            <a:prstGeom prst="rect">
              <a:avLst/>
            </a:prstGeom>
          </p:spPr>
        </p:pic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xmlns="" id="{691DB26C-408B-92C4-ADDF-3BE4845B1FF4}"/>
                </a:ext>
              </a:extLst>
            </p:cNvPr>
            <p:cNvGrpSpPr/>
            <p:nvPr/>
          </p:nvGrpSpPr>
          <p:grpSpPr>
            <a:xfrm>
              <a:off x="4527733" y="1889761"/>
              <a:ext cx="3230947" cy="7444739"/>
              <a:chOff x="3281530" y="1884916"/>
              <a:chExt cx="3230947" cy="7444739"/>
            </a:xfrm>
          </p:grpSpPr>
          <p:sp>
            <p:nvSpPr>
              <p:cNvPr id="38" name="矩形: 圆角 37">
                <a:extLst>
                  <a:ext uri="{FF2B5EF4-FFF2-40B4-BE49-F238E27FC236}">
                    <a16:creationId xmlns:a16="http://schemas.microsoft.com/office/drawing/2014/main" xmlns="" id="{AD177F17-1789-2E41-183B-B88C3FC21684}"/>
                  </a:ext>
                </a:extLst>
              </p:cNvPr>
              <p:cNvSpPr/>
              <p:nvPr/>
            </p:nvSpPr>
            <p:spPr>
              <a:xfrm>
                <a:off x="4060357" y="8234534"/>
                <a:ext cx="2452120" cy="1095121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50800" dir="5400000" algn="ctr" rotWithShape="0">
                  <a:schemeClr val="tx2">
                    <a:lumMod val="60000"/>
                    <a:lumOff val="40000"/>
                  </a:schemeClr>
                </a:outerShdw>
                <a:reflection blurRad="6350" stA="50000" endA="300" endPos="55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" name="矩形: 圆角 2">
                <a:extLst>
                  <a:ext uri="{FF2B5EF4-FFF2-40B4-BE49-F238E27FC236}">
                    <a16:creationId xmlns:a16="http://schemas.microsoft.com/office/drawing/2014/main" xmlns="" id="{0E10BDAD-07F7-6302-4067-7BF2DCE73E89}"/>
                  </a:ext>
                </a:extLst>
              </p:cNvPr>
              <p:cNvSpPr/>
              <p:nvPr/>
            </p:nvSpPr>
            <p:spPr>
              <a:xfrm>
                <a:off x="3298357" y="5238725"/>
                <a:ext cx="2452120" cy="1095121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50800" dir="5400000" algn="ctr" rotWithShape="0">
                  <a:schemeClr val="tx2">
                    <a:lumMod val="60000"/>
                    <a:lumOff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" name="矩形: 圆角 4">
                <a:extLst>
                  <a:ext uri="{FF2B5EF4-FFF2-40B4-BE49-F238E27FC236}">
                    <a16:creationId xmlns:a16="http://schemas.microsoft.com/office/drawing/2014/main" xmlns="" id="{960678A2-CC3E-5C88-83ED-42863A093A32}"/>
                  </a:ext>
                </a:extLst>
              </p:cNvPr>
              <p:cNvSpPr/>
              <p:nvPr/>
            </p:nvSpPr>
            <p:spPr>
              <a:xfrm>
                <a:off x="3292168" y="3535292"/>
                <a:ext cx="2452120" cy="1095121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50800" dir="5400000" algn="ctr" rotWithShape="0">
                  <a:schemeClr val="tx2">
                    <a:lumMod val="60000"/>
                    <a:lumOff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" name="矩形: 圆角 5">
                <a:extLst>
                  <a:ext uri="{FF2B5EF4-FFF2-40B4-BE49-F238E27FC236}">
                    <a16:creationId xmlns:a16="http://schemas.microsoft.com/office/drawing/2014/main" xmlns="" id="{DA85DF02-E61C-8C45-90D1-5C2574D10ECF}"/>
                  </a:ext>
                </a:extLst>
              </p:cNvPr>
              <p:cNvSpPr/>
              <p:nvPr/>
            </p:nvSpPr>
            <p:spPr>
              <a:xfrm>
                <a:off x="3281530" y="1884916"/>
                <a:ext cx="2452120" cy="1095121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50800" dir="5400000" algn="ctr" rotWithShape="0">
                  <a:schemeClr val="tx2">
                    <a:lumMod val="60000"/>
                    <a:lumOff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xmlns="" id="{E585719D-037B-7313-69DB-8CA14FE86471}"/>
                  </a:ext>
                </a:extLst>
              </p:cNvPr>
              <p:cNvSpPr/>
              <p:nvPr/>
            </p:nvSpPr>
            <p:spPr>
              <a:xfrm>
                <a:off x="3282088" y="6866761"/>
                <a:ext cx="2452120" cy="1095121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50800" dir="5400000" algn="ctr" rotWithShape="0">
                  <a:schemeClr val="tx2">
                    <a:lumMod val="60000"/>
                    <a:lumOff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pic>
            <p:nvPicPr>
              <p:cNvPr id="22537" name="Picture 21">
                <a:extLst>
                  <a:ext uri="{FF2B5EF4-FFF2-40B4-BE49-F238E27FC236}">
                    <a16:creationId xmlns:a16="http://schemas.microsoft.com/office/drawing/2014/main" xmlns="" id="{61B24E76-9083-63F7-4907-FD9FFAA3B5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55728" y="1952890"/>
                <a:ext cx="2076514" cy="9273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41" name="Picture 25">
                <a:extLst>
                  <a:ext uri="{FF2B5EF4-FFF2-40B4-BE49-F238E27FC236}">
                    <a16:creationId xmlns:a16="http://schemas.microsoft.com/office/drawing/2014/main" xmlns="" id="{94C03AB0-3A0A-D383-39DC-D674CC5C9F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3523" y="8234534"/>
                <a:ext cx="1963752" cy="924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xmlns="" id="{8B388BDD-95BE-1FAC-A065-787E439EAE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438604" y="5535903"/>
                <a:ext cx="2218868" cy="490245"/>
              </a:xfrm>
              <a:prstGeom prst="rect">
                <a:avLst/>
              </a:prstGeom>
            </p:spPr>
          </p:pic>
          <p:pic>
            <p:nvPicPr>
              <p:cNvPr id="14" name="图片 13">
                <a:extLst>
                  <a:ext uri="{FF2B5EF4-FFF2-40B4-BE49-F238E27FC236}">
                    <a16:creationId xmlns:a16="http://schemas.microsoft.com/office/drawing/2014/main" xmlns="" id="{F816BAD8-D33E-3C3A-7BCF-709130DB67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835100" y="3681052"/>
                <a:ext cx="1522945" cy="856657"/>
              </a:xfrm>
              <a:prstGeom prst="rect">
                <a:avLst/>
              </a:prstGeom>
            </p:spPr>
          </p:pic>
          <p:pic>
            <p:nvPicPr>
              <p:cNvPr id="15" name="图片 14">
                <a:extLst>
                  <a:ext uri="{FF2B5EF4-FFF2-40B4-BE49-F238E27FC236}">
                    <a16:creationId xmlns:a16="http://schemas.microsoft.com/office/drawing/2014/main" xmlns="" id="{AB4AD189-ADA8-1628-A1EA-E68822E8DA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858217" y="7067627"/>
                <a:ext cx="1323658" cy="685698"/>
              </a:xfrm>
              <a:prstGeom prst="rect">
                <a:avLst/>
              </a:prstGeom>
            </p:spPr>
          </p:pic>
        </p:grpSp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xmlns="" id="{C3F2EBE4-59E2-AF45-39A5-638BBDD82CA2}"/>
                </a:ext>
              </a:extLst>
            </p:cNvPr>
            <p:cNvSpPr/>
            <p:nvPr/>
          </p:nvSpPr>
          <p:spPr>
            <a:xfrm>
              <a:off x="14163269" y="1865061"/>
              <a:ext cx="2600731" cy="10951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60000"/>
                  <a:lumOff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4" name="矩形: 圆角 33">
              <a:extLst>
                <a:ext uri="{FF2B5EF4-FFF2-40B4-BE49-F238E27FC236}">
                  <a16:creationId xmlns:a16="http://schemas.microsoft.com/office/drawing/2014/main" xmlns="" id="{422D6E58-F7AD-86D5-F2EC-4A2B740B46F3}"/>
                </a:ext>
              </a:extLst>
            </p:cNvPr>
            <p:cNvSpPr/>
            <p:nvPr/>
          </p:nvSpPr>
          <p:spPr>
            <a:xfrm>
              <a:off x="14163269" y="3551913"/>
              <a:ext cx="2600731" cy="10951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60000"/>
                  <a:lumOff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矩形: 圆角 34">
              <a:extLst>
                <a:ext uri="{FF2B5EF4-FFF2-40B4-BE49-F238E27FC236}">
                  <a16:creationId xmlns:a16="http://schemas.microsoft.com/office/drawing/2014/main" xmlns="" id="{F2E2C803-589F-697F-F65B-49FED7DAB7F0}"/>
                </a:ext>
              </a:extLst>
            </p:cNvPr>
            <p:cNvSpPr/>
            <p:nvPr/>
          </p:nvSpPr>
          <p:spPr>
            <a:xfrm>
              <a:off x="14163269" y="5220959"/>
              <a:ext cx="2600731" cy="10951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60000"/>
                  <a:lumOff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xmlns="" id="{9CB6DBD9-CE67-D68A-59E8-BC052C7B2DBD}"/>
                </a:ext>
              </a:extLst>
            </p:cNvPr>
            <p:cNvSpPr/>
            <p:nvPr/>
          </p:nvSpPr>
          <p:spPr>
            <a:xfrm>
              <a:off x="14163269" y="6905710"/>
              <a:ext cx="2600731" cy="10951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60000"/>
                  <a:lumOff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矩形: 圆角 28">
              <a:extLst>
                <a:ext uri="{FF2B5EF4-FFF2-40B4-BE49-F238E27FC236}">
                  <a16:creationId xmlns:a16="http://schemas.microsoft.com/office/drawing/2014/main" xmlns="" id="{58FE91B9-C06E-DA33-D98E-8B37CB6E21C8}"/>
                </a:ext>
              </a:extLst>
            </p:cNvPr>
            <p:cNvSpPr/>
            <p:nvPr/>
          </p:nvSpPr>
          <p:spPr>
            <a:xfrm>
              <a:off x="11430000" y="1889759"/>
              <a:ext cx="2600731" cy="10951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60000"/>
                  <a:lumOff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xmlns="" id="{91B01816-CD09-F9BA-53DD-B09B0AA833C2}"/>
                </a:ext>
              </a:extLst>
            </p:cNvPr>
            <p:cNvSpPr/>
            <p:nvPr/>
          </p:nvSpPr>
          <p:spPr>
            <a:xfrm>
              <a:off x="9674296" y="1866900"/>
              <a:ext cx="1551484" cy="10951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60000"/>
                  <a:lumOff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4AB9CB90-BCB9-1205-9701-53192DA55FC0}"/>
                </a:ext>
              </a:extLst>
            </p:cNvPr>
            <p:cNvSpPr/>
            <p:nvPr/>
          </p:nvSpPr>
          <p:spPr>
            <a:xfrm>
              <a:off x="11504714" y="5220959"/>
              <a:ext cx="2525952" cy="10951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60000"/>
                  <a:lumOff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2" name="矩形: 圆角 31">
              <a:extLst>
                <a:ext uri="{FF2B5EF4-FFF2-40B4-BE49-F238E27FC236}">
                  <a16:creationId xmlns:a16="http://schemas.microsoft.com/office/drawing/2014/main" xmlns="" id="{32DA6F1F-0681-B98B-B0C3-B729885C87EA}"/>
                </a:ext>
              </a:extLst>
            </p:cNvPr>
            <p:cNvSpPr/>
            <p:nvPr/>
          </p:nvSpPr>
          <p:spPr>
            <a:xfrm>
              <a:off x="11481719" y="6872846"/>
              <a:ext cx="2600731" cy="10951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60000"/>
                  <a:lumOff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22536" name="图片 1">
              <a:extLst>
                <a:ext uri="{FF2B5EF4-FFF2-40B4-BE49-F238E27FC236}">
                  <a16:creationId xmlns:a16="http://schemas.microsoft.com/office/drawing/2014/main" xmlns="" id="{A6FB9956-FE83-8C3F-7F2B-B5CDA478ED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414" b="26262"/>
            <a:stretch>
              <a:fillRect/>
            </a:stretch>
          </p:blipFill>
          <p:spPr bwMode="auto">
            <a:xfrm>
              <a:off x="14299575" y="2049964"/>
              <a:ext cx="2328118" cy="736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44" name="Picture 1" descr="Jabil_FullColorLogo">
              <a:extLst>
                <a:ext uri="{FF2B5EF4-FFF2-40B4-BE49-F238E27FC236}">
                  <a16:creationId xmlns:a16="http://schemas.microsoft.com/office/drawing/2014/main" xmlns="" id="{578384E1-0BF1-71D0-EC39-6286473369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45200" y="2102859"/>
              <a:ext cx="1939186" cy="647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53" name="Picture 2">
              <a:extLst>
                <a:ext uri="{FF2B5EF4-FFF2-40B4-BE49-F238E27FC236}">
                  <a16:creationId xmlns:a16="http://schemas.microsoft.com/office/drawing/2014/main" xmlns="" id="{678D16A2-41E5-E54B-0A4A-7FC169BC3E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9800" y="2082924"/>
              <a:ext cx="1210461" cy="687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54" name="图片 33" descr="柯達">
              <a:extLst>
                <a:ext uri="{FF2B5EF4-FFF2-40B4-BE49-F238E27FC236}">
                  <a16:creationId xmlns:a16="http://schemas.microsoft.com/office/drawing/2014/main" xmlns="" id="{F39BA084-49B8-991D-037F-1A157DB58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50216" y="5326081"/>
              <a:ext cx="1474027" cy="858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6D42A1BD-ABDC-115B-3CB1-CDE08D1EB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1758712" y="6797457"/>
              <a:ext cx="2204683" cy="116927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1F558DB1-5C9A-F629-B7D9-954D6766D7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14399417" y="5071270"/>
              <a:ext cx="2242443" cy="1368079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B7F9AF69-D196-28AC-35F6-AB433CCFD4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14560913" y="7089140"/>
              <a:ext cx="1810411" cy="853480"/>
            </a:xfrm>
            <a:prstGeom prst="rect">
              <a:avLst/>
            </a:prstGeom>
          </p:spPr>
        </p:pic>
        <p:pic>
          <p:nvPicPr>
            <p:cNvPr id="8206" name="Picture 14" descr="Robosen - Amber Technology New Zealand">
              <a:extLst>
                <a:ext uri="{FF2B5EF4-FFF2-40B4-BE49-F238E27FC236}">
                  <a16:creationId xmlns:a16="http://schemas.microsoft.com/office/drawing/2014/main" xmlns="" id="{BC331F8C-B817-790E-E596-80D9E31FE1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25813" y="3797138"/>
              <a:ext cx="2096382" cy="689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 rotWithShape="1"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98" t="35078" r="9296" b="36619"/>
            <a:stretch/>
          </p:blipFill>
          <p:spPr>
            <a:xfrm>
              <a:off x="11506201" y="3905018"/>
              <a:ext cx="2278186" cy="5891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794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9DFCC9A-E3AD-27FD-2C18-E15DB93D38F6}"/>
              </a:ext>
            </a:extLst>
          </p:cNvPr>
          <p:cNvGrpSpPr/>
          <p:nvPr/>
        </p:nvGrpSpPr>
        <p:grpSpPr>
          <a:xfrm>
            <a:off x="1447800" y="379755"/>
            <a:ext cx="11734800" cy="725145"/>
            <a:chOff x="685800" y="303555"/>
            <a:chExt cx="7391400" cy="725145"/>
          </a:xfrm>
        </p:grpSpPr>
        <p:sp>
          <p:nvSpPr>
            <p:cNvPr id="10" name="标题 1">
              <a:extLst>
                <a:ext uri="{FF2B5EF4-FFF2-40B4-BE49-F238E27FC236}">
                  <a16:creationId xmlns="" xmlns:a16="http://schemas.microsoft.com/office/drawing/2014/main" id="{DA2CA723-0B24-460A-D9D2-FA277DE99C2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85800" y="303555"/>
              <a:ext cx="6863443" cy="598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884238" indent="-339725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3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360488" indent="-271463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903413" indent="-271463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447925" indent="-271463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9051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33623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8195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42767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4400" b="1" dirty="0" smtClean="0">
                  <a:solidFill>
                    <a:srgbClr val="1F497D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产品介绍</a:t>
              </a:r>
              <a:r>
                <a:rPr lang="en-US" altLang="zh-CN" sz="2800" b="1" dirty="0">
                  <a:solidFill>
                    <a:srgbClr val="1F497D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(Product introduction)</a:t>
              </a:r>
              <a:endParaRPr lang="zh-CN" altLang="en-US" sz="2800" b="1" dirty="0">
                <a:solidFill>
                  <a:srgbClr val="1F497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zh-CN" altLang="en-US" sz="4400" b="1" dirty="0">
                <a:solidFill>
                  <a:srgbClr val="1F497D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  <a:sym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87B081B3-849E-C682-9B43-9AB55BEC4DF4}"/>
                </a:ext>
              </a:extLst>
            </p:cNvPr>
            <p:cNvSpPr txBox="1"/>
            <p:nvPr/>
          </p:nvSpPr>
          <p:spPr>
            <a:xfrm>
              <a:off x="3124200" y="567035"/>
              <a:ext cx="4953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zh-CN" altLang="en-US" sz="2400" b="1" dirty="0">
                <a:solidFill>
                  <a:srgbClr val="1F497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58021" y="1440323"/>
            <a:ext cx="17435264" cy="8295957"/>
            <a:chOff x="458021" y="1440323"/>
            <a:chExt cx="17435264" cy="8295957"/>
          </a:xfrm>
        </p:grpSpPr>
        <p:sp>
          <p:nvSpPr>
            <p:cNvPr id="19" name="AutoShape 19"/>
            <p:cNvSpPr/>
            <p:nvPr/>
          </p:nvSpPr>
          <p:spPr>
            <a:xfrm flipV="1">
              <a:off x="5146771" y="1525245"/>
              <a:ext cx="12112514" cy="19050"/>
            </a:xfrm>
            <a:prstGeom prst="line">
              <a:avLst/>
            </a:prstGeom>
            <a:ln w="9525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DAFFC3FD-008D-23D9-6B53-4B66CC6207CA}"/>
                </a:ext>
              </a:extLst>
            </p:cNvPr>
            <p:cNvSpPr/>
            <p:nvPr/>
          </p:nvSpPr>
          <p:spPr>
            <a:xfrm>
              <a:off x="9378499" y="4663790"/>
              <a:ext cx="3982910" cy="69040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132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CN" altLang="en-US" sz="2699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86464BAA-6D0B-0CA0-0AF2-9F6CBDFFE894}"/>
                </a:ext>
              </a:extLst>
            </p:cNvPr>
            <p:cNvSpPr/>
            <p:nvPr/>
          </p:nvSpPr>
          <p:spPr>
            <a:xfrm>
              <a:off x="13678042" y="4654267"/>
              <a:ext cx="4149559" cy="69040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132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CN" altLang="en-US" sz="2699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3A756140-2BF4-708A-D921-46EE91297ABC}"/>
                </a:ext>
              </a:extLst>
            </p:cNvPr>
            <p:cNvSpPr/>
            <p:nvPr/>
          </p:nvSpPr>
          <p:spPr>
            <a:xfrm>
              <a:off x="458021" y="8970474"/>
              <a:ext cx="3856732" cy="69040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132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CN" altLang="en-US" sz="2699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D0A8385E-0884-68A0-CA4A-355DBC318942}"/>
                </a:ext>
              </a:extLst>
            </p:cNvPr>
            <p:cNvSpPr/>
            <p:nvPr/>
          </p:nvSpPr>
          <p:spPr>
            <a:xfrm>
              <a:off x="4798035" y="8970474"/>
              <a:ext cx="4085279" cy="69040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132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CN" altLang="en-US" sz="2699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30A5AA55-89CE-3883-66B3-AE3B9814B15B}"/>
                </a:ext>
              </a:extLst>
            </p:cNvPr>
            <p:cNvSpPr/>
            <p:nvPr/>
          </p:nvSpPr>
          <p:spPr>
            <a:xfrm>
              <a:off x="13694708" y="8972855"/>
              <a:ext cx="4147178" cy="69040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132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CN" altLang="en-US" sz="2699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3EA53339-ADAA-02A1-4DF4-9E11CB3B617A}"/>
                </a:ext>
              </a:extLst>
            </p:cNvPr>
            <p:cNvGrpSpPr/>
            <p:nvPr/>
          </p:nvGrpSpPr>
          <p:grpSpPr>
            <a:xfrm>
              <a:off x="9360430" y="4596443"/>
              <a:ext cx="4222471" cy="786896"/>
              <a:chOff x="755736" y="3055274"/>
              <a:chExt cx="1440000" cy="400557"/>
            </a:xfrm>
            <a:noFill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</p:grpSpPr>
          <p:sp>
            <p:nvSpPr>
              <p:cNvPr id="13" name="圆角矩形 33">
                <a:extLst>
                  <a:ext uri="{FF2B5EF4-FFF2-40B4-BE49-F238E27FC236}">
                    <a16:creationId xmlns="" xmlns:a16="http://schemas.microsoft.com/office/drawing/2014/main" id="{02483FF4-D022-7F46-F086-BCC7ED56F4B5}"/>
                  </a:ext>
                </a:extLst>
              </p:cNvPr>
              <p:cNvSpPr/>
              <p:nvPr/>
            </p:nvSpPr>
            <p:spPr>
              <a:xfrm>
                <a:off x="755736" y="3095831"/>
                <a:ext cx="1440000" cy="3600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1371326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CN" altLang="en-US" sz="2699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4" name="MH_SubTitle_1">
                <a:extLst>
                  <a:ext uri="{FF2B5EF4-FFF2-40B4-BE49-F238E27FC236}">
                    <a16:creationId xmlns="" xmlns:a16="http://schemas.microsoft.com/office/drawing/2014/main" id="{57D59E5F-25E8-F1AB-543A-77C9706DC923}"/>
                  </a:ext>
                </a:extLst>
              </p:cNvPr>
              <p:cNvSpPr/>
              <p:nvPr/>
            </p:nvSpPr>
            <p:spPr>
              <a:xfrm>
                <a:off x="838231" y="3055274"/>
                <a:ext cx="1275010" cy="400050"/>
              </a:xfrm>
              <a:prstGeom prst="rect">
                <a:avLst/>
              </a:prstGeom>
              <a:grpFill/>
              <a:ln w="9525">
                <a:noFill/>
              </a:ln>
              <a:effectLst/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/>
              </a:bodyPr>
              <a:lstStyle/>
              <a:p>
                <a:pPr algn="ctr" defTabSz="1371326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zh-CN" altLang="en-US" sz="2699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YaHei" panose="020B0503020204020204" pitchFamily="34" charset="-122"/>
                    <a:ea typeface="Microsoft YaHei" panose="020B0503020204020204" pitchFamily="34" charset="-122"/>
                    <a:cs typeface="+mn-ea"/>
                    <a:sym typeface="+mn-lt"/>
                  </a:rPr>
                  <a:t>各类精密冲压零部件</a:t>
                </a: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4BB979CD-9CAA-620E-4EC9-DDFF061084FD}"/>
                </a:ext>
              </a:extLst>
            </p:cNvPr>
            <p:cNvGrpSpPr/>
            <p:nvPr/>
          </p:nvGrpSpPr>
          <p:grpSpPr>
            <a:xfrm>
              <a:off x="14060037" y="4615959"/>
              <a:ext cx="3833248" cy="785901"/>
              <a:chOff x="719114" y="3062118"/>
              <a:chExt cx="1476622" cy="400050"/>
            </a:xfrm>
            <a:noFill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</p:grpSpPr>
          <p:sp>
            <p:nvSpPr>
              <p:cNvPr id="16" name="圆角矩形 36">
                <a:extLst>
                  <a:ext uri="{FF2B5EF4-FFF2-40B4-BE49-F238E27FC236}">
                    <a16:creationId xmlns="" xmlns:a16="http://schemas.microsoft.com/office/drawing/2014/main" id="{674F39C6-A83F-90EF-76DD-9A8B38065E92}"/>
                  </a:ext>
                </a:extLst>
              </p:cNvPr>
              <p:cNvSpPr/>
              <p:nvPr/>
            </p:nvSpPr>
            <p:spPr>
              <a:xfrm>
                <a:off x="755736" y="3082183"/>
                <a:ext cx="1440000" cy="3600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1371326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CN" altLang="en-US" sz="2699" b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MH_SubTitle_1">
                <a:extLst>
                  <a:ext uri="{FF2B5EF4-FFF2-40B4-BE49-F238E27FC236}">
                    <a16:creationId xmlns="" xmlns:a16="http://schemas.microsoft.com/office/drawing/2014/main" id="{A4C4C3F4-13A9-1E32-DE69-E79E8A0D742C}"/>
                  </a:ext>
                </a:extLst>
              </p:cNvPr>
              <p:cNvSpPr/>
              <p:nvPr/>
            </p:nvSpPr>
            <p:spPr>
              <a:xfrm>
                <a:off x="719114" y="3062118"/>
                <a:ext cx="1275010" cy="400050"/>
              </a:xfrm>
              <a:prstGeom prst="rect">
                <a:avLst/>
              </a:prstGeom>
              <a:grpFill/>
              <a:ln w="9525">
                <a:noFill/>
              </a:ln>
              <a:effectLst/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/>
              </a:bodyPr>
              <a:lstStyle/>
              <a:p>
                <a:pPr algn="ctr" defTabSz="1371326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zh-CN" altLang="en-US" sz="2699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YaHei" panose="020B0503020204020204" pitchFamily="34" charset="-122"/>
                    <a:ea typeface="Microsoft YaHei" panose="020B0503020204020204" pitchFamily="34" charset="-122"/>
                    <a:cs typeface="+mn-ea"/>
                    <a:sym typeface="+mn-lt"/>
                  </a:rPr>
                  <a:t>各类涂装印刷品</a:t>
                </a:r>
              </a:p>
            </p:txBody>
          </p:sp>
        </p:grpSp>
        <p:sp>
          <p:nvSpPr>
            <p:cNvPr id="18" name="MH_SubTitle_1">
              <a:extLst>
                <a:ext uri="{FF2B5EF4-FFF2-40B4-BE49-F238E27FC236}">
                  <a16:creationId xmlns="" xmlns:a16="http://schemas.microsoft.com/office/drawing/2014/main" id="{C5A8B884-B99C-E9F5-76E6-55CBA301FE46}"/>
                </a:ext>
              </a:extLst>
            </p:cNvPr>
            <p:cNvSpPr/>
            <p:nvPr/>
          </p:nvSpPr>
          <p:spPr>
            <a:xfrm>
              <a:off x="789792" y="8950379"/>
              <a:ext cx="3210794" cy="785901"/>
            </a:xfrm>
            <a:prstGeom prst="rect">
              <a:avLst/>
            </a:prstGeom>
            <a:noFill/>
            <a:ln w="952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132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699" b="1" dirty="0">
                  <a:solidFill>
                    <a:prstClr val="white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各种双色类塑胶件</a:t>
              </a:r>
            </a:p>
          </p:txBody>
        </p:sp>
        <p:pic>
          <p:nvPicPr>
            <p:cNvPr id="20" name="Picture 17">
              <a:extLst>
                <a:ext uri="{FF2B5EF4-FFF2-40B4-BE49-F238E27FC236}">
                  <a16:creationId xmlns="" xmlns:a16="http://schemas.microsoft.com/office/drawing/2014/main" id="{B6EC58BC-B308-595F-A3A3-EDEC6E0F62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447" y="5801763"/>
              <a:ext cx="3835307" cy="3168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图片 8">
              <a:extLst>
                <a:ext uri="{FF2B5EF4-FFF2-40B4-BE49-F238E27FC236}">
                  <a16:creationId xmlns="" xmlns:a16="http://schemas.microsoft.com/office/drawing/2014/main" id="{E7723D14-0463-ADB6-E6AB-16D45C470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34" t="11490" r="6696" b="6802"/>
            <a:stretch>
              <a:fillRect/>
            </a:stretch>
          </p:blipFill>
          <p:spPr bwMode="auto">
            <a:xfrm>
              <a:off x="4798035" y="5799382"/>
              <a:ext cx="4085279" cy="3171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图片 9">
              <a:extLst>
                <a:ext uri="{FF2B5EF4-FFF2-40B4-BE49-F238E27FC236}">
                  <a16:creationId xmlns="" xmlns:a16="http://schemas.microsoft.com/office/drawing/2014/main" id="{F6FBE985-00E2-570F-AFAB-67FAADF91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01" t="17426" r="9052" b="8501"/>
            <a:stretch>
              <a:fillRect/>
            </a:stretch>
          </p:blipFill>
          <p:spPr bwMode="auto">
            <a:xfrm>
              <a:off x="9440398" y="5808905"/>
              <a:ext cx="3892443" cy="3173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MH_SubTitle_1">
              <a:extLst>
                <a:ext uri="{FF2B5EF4-FFF2-40B4-BE49-F238E27FC236}">
                  <a16:creationId xmlns="" xmlns:a16="http://schemas.microsoft.com/office/drawing/2014/main" id="{EB1B649C-0976-479D-8CFC-50DF4F935E6D}"/>
                </a:ext>
              </a:extLst>
            </p:cNvPr>
            <p:cNvSpPr/>
            <p:nvPr/>
          </p:nvSpPr>
          <p:spPr>
            <a:xfrm>
              <a:off x="5119296" y="8939702"/>
              <a:ext cx="3594879" cy="785899"/>
            </a:xfrm>
            <a:prstGeom prst="rect">
              <a:avLst/>
            </a:prstGeom>
            <a:noFill/>
            <a:ln w="952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defTabSz="137132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699" b="1" dirty="0">
                  <a:solidFill>
                    <a:prstClr val="white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各类箱包肩带类</a:t>
              </a:r>
            </a:p>
          </p:txBody>
        </p:sp>
        <p:sp>
          <p:nvSpPr>
            <p:cNvPr id="25" name="MH_SubTitle_1">
              <a:extLst>
                <a:ext uri="{FF2B5EF4-FFF2-40B4-BE49-F238E27FC236}">
                  <a16:creationId xmlns="" xmlns:a16="http://schemas.microsoft.com/office/drawing/2014/main" id="{DACDA9B3-60E9-9DA6-20E7-62B95C97B1E2}"/>
                </a:ext>
              </a:extLst>
            </p:cNvPr>
            <p:cNvSpPr/>
            <p:nvPr/>
          </p:nvSpPr>
          <p:spPr>
            <a:xfrm>
              <a:off x="14213067" y="8943744"/>
              <a:ext cx="3309872" cy="785895"/>
            </a:xfrm>
            <a:prstGeom prst="rect">
              <a:avLst/>
            </a:prstGeom>
            <a:noFill/>
            <a:ln w="952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defTabSz="137132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699" b="1" dirty="0">
                  <a:solidFill>
                    <a:prstClr val="white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各类零部件组装</a:t>
              </a:r>
            </a:p>
          </p:txBody>
        </p:sp>
        <p:sp>
          <p:nvSpPr>
            <p:cNvPr id="26" name="MH_SubTitle_1">
              <a:extLst>
                <a:ext uri="{FF2B5EF4-FFF2-40B4-BE49-F238E27FC236}">
                  <a16:creationId xmlns="" xmlns:a16="http://schemas.microsoft.com/office/drawing/2014/main" id="{CEAC4983-3D18-3FA2-E10A-5913895ED587}"/>
                </a:ext>
              </a:extLst>
            </p:cNvPr>
            <p:cNvSpPr/>
            <p:nvPr/>
          </p:nvSpPr>
          <p:spPr>
            <a:xfrm>
              <a:off x="9440398" y="8981829"/>
              <a:ext cx="3892443" cy="679047"/>
            </a:xfrm>
            <a:prstGeom prst="rect">
              <a:avLst/>
            </a:prstGeom>
            <a:solidFill>
              <a:schemeClr val="tx2"/>
            </a:solidFill>
            <a:ln w="952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defTabSz="137132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699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精密</a:t>
              </a:r>
              <a:r>
                <a:rPr kumimoji="1" lang="en-US" altLang="zh-CN" sz="2699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CNC</a:t>
              </a:r>
              <a:r>
                <a:rPr kumimoji="1" lang="zh-CN" altLang="en-US" sz="2699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rPr>
                <a:t>加工零部件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D181F4D6-C954-DDDD-E5A3-D4FE340A2D72}"/>
                </a:ext>
              </a:extLst>
            </p:cNvPr>
            <p:cNvSpPr/>
            <p:nvPr/>
          </p:nvSpPr>
          <p:spPr>
            <a:xfrm>
              <a:off x="4738518" y="4692359"/>
              <a:ext cx="4170984" cy="69040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132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CN" altLang="en-US" sz="2699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856D5EF2-652B-0AA8-22DD-C0E80074959D}"/>
                </a:ext>
              </a:extLst>
            </p:cNvPr>
            <p:cNvSpPr/>
            <p:nvPr/>
          </p:nvSpPr>
          <p:spPr>
            <a:xfrm>
              <a:off x="458021" y="4687597"/>
              <a:ext cx="3856732" cy="69040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132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CN" altLang="en-US" sz="2699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E04337A0-F599-C39F-F79A-EA5D7EE691C0}"/>
                </a:ext>
              </a:extLst>
            </p:cNvPr>
            <p:cNvGrpSpPr/>
            <p:nvPr/>
          </p:nvGrpSpPr>
          <p:grpSpPr>
            <a:xfrm>
              <a:off x="5055840" y="4644441"/>
              <a:ext cx="3827474" cy="786895"/>
              <a:chOff x="755736" y="3055275"/>
              <a:chExt cx="1440000" cy="400556"/>
            </a:xfrm>
            <a:noFill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</p:grpSpPr>
          <p:sp>
            <p:nvSpPr>
              <p:cNvPr id="30" name="圆角矩形 30">
                <a:extLst>
                  <a:ext uri="{FF2B5EF4-FFF2-40B4-BE49-F238E27FC236}">
                    <a16:creationId xmlns="" xmlns:a16="http://schemas.microsoft.com/office/drawing/2014/main" id="{0FE4E128-F841-3C56-A4E6-D4B98CD8E73A}"/>
                  </a:ext>
                </a:extLst>
              </p:cNvPr>
              <p:cNvSpPr/>
              <p:nvPr/>
            </p:nvSpPr>
            <p:spPr>
              <a:xfrm>
                <a:off x="755736" y="3095831"/>
                <a:ext cx="1440000" cy="3600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1371326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zh-CN" altLang="en-US" sz="2699">
                  <a:solidFill>
                    <a:srgbClr val="1F497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MH_SubTitle_1">
                <a:extLst>
                  <a:ext uri="{FF2B5EF4-FFF2-40B4-BE49-F238E27FC236}">
                    <a16:creationId xmlns="" xmlns:a16="http://schemas.microsoft.com/office/drawing/2014/main" id="{6F9B6C34-7FE3-4D04-4A49-F190154FB197}"/>
                  </a:ext>
                </a:extLst>
              </p:cNvPr>
              <p:cNvSpPr/>
              <p:nvPr/>
            </p:nvSpPr>
            <p:spPr>
              <a:xfrm>
                <a:off x="772477" y="3055275"/>
                <a:ext cx="1275010" cy="400050"/>
              </a:xfrm>
              <a:prstGeom prst="rect">
                <a:avLst/>
              </a:prstGeom>
              <a:grpFill/>
              <a:ln w="9525">
                <a:noFill/>
              </a:ln>
              <a:effectLst/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/>
              </a:bodyPr>
              <a:lstStyle/>
              <a:p>
                <a:pPr algn="ctr" defTabSz="1371326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zh-CN" altLang="en-US" sz="2699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YaHei" panose="020B0503020204020204" pitchFamily="34" charset="-122"/>
                    <a:ea typeface="Microsoft YaHei" panose="020B0503020204020204" pitchFamily="34" charset="-122"/>
                    <a:cs typeface="+mn-ea"/>
                    <a:sym typeface="+mn-lt"/>
                  </a:rPr>
                  <a:t>各类塑胶镜筒类产品</a:t>
                </a:r>
              </a:p>
            </p:txBody>
          </p:sp>
        </p:grpSp>
        <p:pic>
          <p:nvPicPr>
            <p:cNvPr id="32" name="图片 5">
              <a:extLst>
                <a:ext uri="{FF2B5EF4-FFF2-40B4-BE49-F238E27FC236}">
                  <a16:creationId xmlns="" xmlns:a16="http://schemas.microsoft.com/office/drawing/2014/main" id="{A5E1D082-19DE-090C-4FCB-D71EECC07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63" t="20081" r="14952" b="10226"/>
            <a:stretch>
              <a:fillRect/>
            </a:stretch>
          </p:blipFill>
          <p:spPr bwMode="auto">
            <a:xfrm>
              <a:off x="9378499" y="1440324"/>
              <a:ext cx="3982910" cy="3223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18">
              <a:extLst>
                <a:ext uri="{FF2B5EF4-FFF2-40B4-BE49-F238E27FC236}">
                  <a16:creationId xmlns="" xmlns:a16="http://schemas.microsoft.com/office/drawing/2014/main" id="{5E72ECF4-C052-3251-611E-F7ED0D2351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8518" y="1440323"/>
              <a:ext cx="4170984" cy="3247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图片 6">
              <a:extLst>
                <a:ext uri="{FF2B5EF4-FFF2-40B4-BE49-F238E27FC236}">
                  <a16:creationId xmlns="" xmlns:a16="http://schemas.microsoft.com/office/drawing/2014/main" id="{466705AA-3DF9-C413-5738-4F5711F3B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3" t="13400" r="5113" b="9859"/>
            <a:stretch>
              <a:fillRect/>
            </a:stretch>
          </p:blipFill>
          <p:spPr bwMode="auto">
            <a:xfrm>
              <a:off x="13673280" y="1440324"/>
              <a:ext cx="4154320" cy="3223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MH_SubTitle_1">
              <a:extLst>
                <a:ext uri="{FF2B5EF4-FFF2-40B4-BE49-F238E27FC236}">
                  <a16:creationId xmlns="" xmlns:a16="http://schemas.microsoft.com/office/drawing/2014/main" id="{868FE4C3-C28B-8605-EB9E-39B306CADD83}"/>
                </a:ext>
              </a:extLst>
            </p:cNvPr>
            <p:cNvSpPr/>
            <p:nvPr/>
          </p:nvSpPr>
          <p:spPr bwMode="auto">
            <a:xfrm>
              <a:off x="684187" y="4639983"/>
              <a:ext cx="3454395" cy="785631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defTabSz="137132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699" b="1" dirty="0">
                  <a:solidFill>
                    <a:prstClr val="white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各种结构类模具</a:t>
              </a:r>
            </a:p>
          </p:txBody>
        </p:sp>
        <p:pic>
          <p:nvPicPr>
            <p:cNvPr id="36" name="Picture 19">
              <a:extLst>
                <a:ext uri="{FF2B5EF4-FFF2-40B4-BE49-F238E27FC236}">
                  <a16:creationId xmlns="" xmlns:a16="http://schemas.microsoft.com/office/drawing/2014/main" id="{1A498FAD-03F9-36A5-2242-D10545FE2B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021" y="1480795"/>
              <a:ext cx="3856732" cy="3225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2">
              <a:extLst>
                <a:ext uri="{FF2B5EF4-FFF2-40B4-BE49-F238E27FC236}">
                  <a16:creationId xmlns="" xmlns:a16="http://schemas.microsoft.com/office/drawing/2014/main" id="{268EB880-48C4-8862-B84B-2BA092792FB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" t="3674" r="1224"/>
            <a:stretch/>
          </p:blipFill>
          <p:spPr bwMode="auto">
            <a:xfrm>
              <a:off x="13694708" y="5799382"/>
              <a:ext cx="4147178" cy="3230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2F4D71"/>
                    </a:outerShdw>
                  </a:effectLst>
                </a14:hiddenEffects>
              </a:ext>
            </a:extLst>
          </p:spPr>
        </p:pic>
      </p:grpSp>
      <p:sp>
        <p:nvSpPr>
          <p:cNvPr id="49" name="投影片編號版面配置區 1"/>
          <p:cNvSpPr txBox="1">
            <a:spLocks/>
          </p:cNvSpPr>
          <p:nvPr/>
        </p:nvSpPr>
        <p:spPr bwMode="auto">
          <a:xfrm>
            <a:off x="17761380" y="9791700"/>
            <a:ext cx="434975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914400" rtl="0" eaLnBrk="0" latinLnBrk="0" hangingPunct="0">
              <a:spcBef>
                <a:spcPct val="20000"/>
              </a:spcBef>
              <a:buFont typeface="Arial" pitchFamily="34" charset="0"/>
              <a:buChar char="•"/>
              <a:defRPr sz="3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742950" indent="-285750" algn="l" defTabSz="914400" rtl="0" eaLnBrk="0" latinLnBrk="0" hangingPunct="0">
              <a:spcBef>
                <a:spcPct val="20000"/>
              </a:spcBef>
              <a:buFont typeface="Arial" pitchFamily="34" charset="0"/>
              <a:buChar char="–"/>
              <a:defRPr sz="3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D5DD7CA-A41B-40DA-B020-23065BD03AB5}" type="slidenum">
              <a:rPr lang="zh-TW" altLang="en-US" sz="1700" smtClean="0">
                <a:solidFill>
                  <a:srgbClr val="404040"/>
                </a:solidFill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zh-TW" sz="1700" dirty="0" smtClean="0">
              <a:solidFill>
                <a:srgbClr val="404040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7235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47800" y="360705"/>
            <a:ext cx="12549427" cy="744195"/>
            <a:chOff x="685800" y="303555"/>
            <a:chExt cx="12549427" cy="744195"/>
          </a:xfrm>
        </p:grpSpPr>
        <p:sp>
          <p:nvSpPr>
            <p:cNvPr id="10" name="标题 1">
              <a:extLst>
                <a:ext uri="{FF2B5EF4-FFF2-40B4-BE49-F238E27FC236}">
                  <a16:creationId xmlns="" xmlns:a16="http://schemas.microsoft.com/office/drawing/2014/main" id="{DA2CA723-0B24-460A-D9D2-FA277DE99C2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85800" y="303555"/>
              <a:ext cx="6400800" cy="598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884238" indent="-339725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3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360488" indent="-271463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903413" indent="-271463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447925" indent="-271463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9051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33623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8195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42767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zh-CN" altLang="en-US" sz="4400" b="1" dirty="0">
                  <a:solidFill>
                    <a:srgbClr val="1F497D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模具事业部</a:t>
              </a:r>
              <a:r>
                <a:rPr lang="en-US" altLang="zh-CN" sz="4400" b="1" dirty="0">
                  <a:solidFill>
                    <a:srgbClr val="1F497D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--</a:t>
              </a:r>
              <a:r>
                <a:rPr lang="zh-CN" altLang="en-US" sz="4400" b="1" dirty="0">
                  <a:solidFill>
                    <a:srgbClr val="1F497D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职场介绍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87B081B3-849E-C682-9B43-9AB55BEC4DF4}"/>
                </a:ext>
              </a:extLst>
            </p:cNvPr>
            <p:cNvSpPr txBox="1"/>
            <p:nvPr/>
          </p:nvSpPr>
          <p:spPr>
            <a:xfrm>
              <a:off x="6248400" y="586085"/>
              <a:ext cx="698682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(Mold </a:t>
              </a:r>
              <a:r>
                <a:rPr lang="en-US" altLang="zh-CN" sz="2400" b="1" dirty="0" smtClean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Division-Workplace </a:t>
              </a:r>
              <a:r>
                <a:rPr lang="en-US" altLang="zh-CN" sz="2400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Introduction)</a:t>
              </a:r>
              <a:endParaRPr lang="zh-CN" altLang="en-US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36562" y="1402232"/>
            <a:ext cx="16714888" cy="8541868"/>
            <a:chOff x="736562" y="1402232"/>
            <a:chExt cx="16714888" cy="8541868"/>
          </a:xfrm>
        </p:grpSpPr>
        <p:sp>
          <p:nvSpPr>
            <p:cNvPr id="19" name="AutoShape 19"/>
            <p:cNvSpPr/>
            <p:nvPr/>
          </p:nvSpPr>
          <p:spPr>
            <a:xfrm flipV="1">
              <a:off x="5146771" y="1525245"/>
              <a:ext cx="12112514" cy="19050"/>
            </a:xfrm>
            <a:prstGeom prst="line">
              <a:avLst/>
            </a:prstGeom>
            <a:ln w="9525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75BB9C3B-1FDD-4FC3-BD86-588BF2C470C9}"/>
                </a:ext>
              </a:extLst>
            </p:cNvPr>
            <p:cNvSpPr/>
            <p:nvPr/>
          </p:nvSpPr>
          <p:spPr>
            <a:xfrm>
              <a:off x="6428815" y="4806632"/>
              <a:ext cx="5337527" cy="64040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132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CN" altLang="en-US" sz="2699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09E92903-9098-E281-F73F-6CFEF7D00987}"/>
                </a:ext>
              </a:extLst>
            </p:cNvPr>
            <p:cNvSpPr/>
            <p:nvPr/>
          </p:nvSpPr>
          <p:spPr>
            <a:xfrm>
              <a:off x="12173440" y="4844723"/>
              <a:ext cx="5278010" cy="64278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132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CN" altLang="en-US" sz="2699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278FD0CB-2A06-016E-72A5-8073DB432325}"/>
                </a:ext>
              </a:extLst>
            </p:cNvPr>
            <p:cNvSpPr/>
            <p:nvPr/>
          </p:nvSpPr>
          <p:spPr>
            <a:xfrm>
              <a:off x="736562" y="9303691"/>
              <a:ext cx="5370857" cy="64040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132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CN" altLang="en-US" sz="2699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3D252A5B-AF3B-DC4D-985C-4CF354BE33F5}"/>
                </a:ext>
              </a:extLst>
            </p:cNvPr>
            <p:cNvSpPr/>
            <p:nvPr/>
          </p:nvSpPr>
          <p:spPr>
            <a:xfrm>
              <a:off x="6428815" y="9289408"/>
              <a:ext cx="5337527" cy="64278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132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CN" altLang="en-US" sz="2699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DE1C7600-8143-30EB-01D2-09EBA2AC139F}"/>
                </a:ext>
              </a:extLst>
            </p:cNvPr>
            <p:cNvSpPr/>
            <p:nvPr/>
          </p:nvSpPr>
          <p:spPr>
            <a:xfrm>
              <a:off x="12173440" y="9277505"/>
              <a:ext cx="5278010" cy="64278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132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CN" altLang="en-US" sz="2699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9915C759-5BA1-8CA1-F2B9-7B9D873E1540}"/>
                </a:ext>
              </a:extLst>
            </p:cNvPr>
            <p:cNvSpPr/>
            <p:nvPr/>
          </p:nvSpPr>
          <p:spPr>
            <a:xfrm>
              <a:off x="762750" y="4830439"/>
              <a:ext cx="5370857" cy="64040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132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zh-CN" altLang="en-US" sz="2699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pic>
          <p:nvPicPr>
            <p:cNvPr id="13" name="图片 1">
              <a:extLst>
                <a:ext uri="{FF2B5EF4-FFF2-40B4-BE49-F238E27FC236}">
                  <a16:creationId xmlns="" xmlns:a16="http://schemas.microsoft.com/office/drawing/2014/main" id="{78DD5F34-45EB-D1E1-FEB1-9B2FAE38D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543" r="935"/>
            <a:stretch>
              <a:fillRect/>
            </a:stretch>
          </p:blipFill>
          <p:spPr bwMode="auto">
            <a:xfrm>
              <a:off x="736562" y="5737484"/>
              <a:ext cx="5370857" cy="3582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图片 2">
              <a:extLst>
                <a:ext uri="{FF2B5EF4-FFF2-40B4-BE49-F238E27FC236}">
                  <a16:creationId xmlns="" xmlns:a16="http://schemas.microsoft.com/office/drawing/2014/main" id="{88387A11-F736-43F0-CE64-D1B69008A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8815" y="1402232"/>
              <a:ext cx="5337527" cy="342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文本框 1">
              <a:extLst>
                <a:ext uri="{FF2B5EF4-FFF2-40B4-BE49-F238E27FC236}">
                  <a16:creationId xmlns="" xmlns:a16="http://schemas.microsoft.com/office/drawing/2014/main" id="{6EE1D9E7-A8CB-C08F-4EB4-4A2837023B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2702" y="9387017"/>
              <a:ext cx="4570942" cy="507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1371326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2699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CNC </a:t>
              </a:r>
              <a:r>
                <a:rPr kumimoji="1" lang="zh-CN" altLang="en-US" sz="2699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加工中心区 </a:t>
              </a:r>
              <a:r>
                <a:rPr kumimoji="1" lang="en-US" altLang="zh-CN" sz="2699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(YASDA)</a:t>
              </a:r>
            </a:p>
          </p:txBody>
        </p:sp>
        <p:sp>
          <p:nvSpPr>
            <p:cNvPr id="16" name="文本框 11">
              <a:extLst>
                <a:ext uri="{FF2B5EF4-FFF2-40B4-BE49-F238E27FC236}">
                  <a16:creationId xmlns="" xmlns:a16="http://schemas.microsoft.com/office/drawing/2014/main" id="{128E9723-4C3D-F0EA-B0E6-D1CE09E8C6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38242" y="4885195"/>
              <a:ext cx="4051950" cy="507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1371326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699" b="1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線切割加工区 </a:t>
              </a:r>
              <a:r>
                <a:rPr kumimoji="1" lang="en-US" altLang="zh-CN" sz="2699" b="1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(AGIE)</a:t>
              </a:r>
            </a:p>
          </p:txBody>
        </p:sp>
        <p:sp>
          <p:nvSpPr>
            <p:cNvPr id="17" name="文本框 12">
              <a:extLst>
                <a:ext uri="{FF2B5EF4-FFF2-40B4-BE49-F238E27FC236}">
                  <a16:creationId xmlns="" xmlns:a16="http://schemas.microsoft.com/office/drawing/2014/main" id="{6555C982-B850-ADAD-7212-02F6A89B74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25677" y="4913763"/>
              <a:ext cx="3294887" cy="507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1371326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699" b="1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设计编程区（</a:t>
              </a:r>
              <a:r>
                <a:rPr kumimoji="1" lang="en-US" altLang="zh-CN" sz="2699" b="1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UG)</a:t>
              </a:r>
              <a:endParaRPr kumimoji="1" lang="zh-CN" altLang="en-US" sz="2699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8" name="Picture 14">
              <a:extLst>
                <a:ext uri="{FF2B5EF4-FFF2-40B4-BE49-F238E27FC236}">
                  <a16:creationId xmlns="" xmlns:a16="http://schemas.microsoft.com/office/drawing/2014/main" id="{CB49A1C1-9D5D-4155-F262-BF5AFAE7D1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73440" y="1402233"/>
              <a:ext cx="5278010" cy="3449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2">
              <a:extLst>
                <a:ext uri="{FF2B5EF4-FFF2-40B4-BE49-F238E27FC236}">
                  <a16:creationId xmlns="" xmlns:a16="http://schemas.microsoft.com/office/drawing/2014/main" id="{9F768551-F6B2-5995-12C4-8348854E3F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750" y="1402232"/>
              <a:ext cx="5370857" cy="342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45BCD352-D55A-681D-787E-1B48F29AA3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5062" y="4913763"/>
              <a:ext cx="4692357" cy="5077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defTabSz="137132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zh-CN" sz="2699" b="1" dirty="0">
                  <a:solidFill>
                    <a:prstClr val="white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CNC </a:t>
              </a:r>
              <a:r>
                <a:rPr kumimoji="1" lang="zh-CN" altLang="en-US" sz="2699" b="1" dirty="0">
                  <a:solidFill>
                    <a:prstClr val="white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加工中心区 </a:t>
              </a:r>
              <a:r>
                <a:rPr kumimoji="1" lang="en-US" altLang="zh-CN" sz="2699" b="1" dirty="0">
                  <a:solidFill>
                    <a:prstClr val="white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(YASDA)</a:t>
              </a:r>
            </a:p>
          </p:txBody>
        </p:sp>
        <p:pic>
          <p:nvPicPr>
            <p:cNvPr id="23" name="Picture 2">
              <a:extLst>
                <a:ext uri="{FF2B5EF4-FFF2-40B4-BE49-F238E27FC236}">
                  <a16:creationId xmlns="" xmlns:a16="http://schemas.microsoft.com/office/drawing/2014/main" id="{05E6E223-6947-4323-ACEF-6CBE462C81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8815" y="5737484"/>
              <a:ext cx="5337527" cy="3573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3">
              <a:extLst>
                <a:ext uri="{FF2B5EF4-FFF2-40B4-BE49-F238E27FC236}">
                  <a16:creationId xmlns="" xmlns:a16="http://schemas.microsoft.com/office/drawing/2014/main" id="{46706185-6DF3-E067-2640-A06A50EB8E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73440" y="5737485"/>
              <a:ext cx="5278010" cy="3575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文本框 11">
              <a:extLst>
                <a:ext uri="{FF2B5EF4-FFF2-40B4-BE49-F238E27FC236}">
                  <a16:creationId xmlns="" xmlns:a16="http://schemas.microsoft.com/office/drawing/2014/main" id="{CCE0E80A-7D05-834C-CF03-D0B9E4BFF1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0617" y="9360829"/>
              <a:ext cx="4482855" cy="507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1371326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699" b="1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放电加工区 </a:t>
              </a:r>
              <a:r>
                <a:rPr kumimoji="1" lang="en-US" altLang="zh-CN" sz="2699" b="1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kumimoji="1" lang="en-US" altLang="ja-JP" sz="2699" b="1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MAKINO</a:t>
              </a:r>
              <a:r>
                <a:rPr kumimoji="1" lang="en-US" altLang="zh-CN" sz="2699" b="1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</a:p>
          </p:txBody>
        </p:sp>
        <p:sp>
          <p:nvSpPr>
            <p:cNvPr id="26" name="文本框 11">
              <a:extLst>
                <a:ext uri="{FF2B5EF4-FFF2-40B4-BE49-F238E27FC236}">
                  <a16:creationId xmlns="" xmlns:a16="http://schemas.microsoft.com/office/drawing/2014/main" id="{86CA5592-113D-4C4C-EDB3-D46819704C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37592" y="9353688"/>
              <a:ext cx="3854351" cy="507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1371326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699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检测区</a:t>
              </a:r>
              <a:r>
                <a:rPr kumimoji="1" lang="en-US" altLang="zh-CN" sz="2699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kumimoji="1" lang="en-US" altLang="ja-JP" sz="2699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HEXAGON</a:t>
              </a:r>
              <a:r>
                <a:rPr kumimoji="1" lang="en-US" altLang="zh-CN" sz="2699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</a:p>
          </p:txBody>
        </p:sp>
      </p:grpSp>
      <p:sp>
        <p:nvSpPr>
          <p:cNvPr id="35" name="投影片編號版面配置區 1"/>
          <p:cNvSpPr txBox="1">
            <a:spLocks/>
          </p:cNvSpPr>
          <p:nvPr/>
        </p:nvSpPr>
        <p:spPr bwMode="auto">
          <a:xfrm>
            <a:off x="17761380" y="9791700"/>
            <a:ext cx="434975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914400" rtl="0" eaLnBrk="0" latinLnBrk="0" hangingPunct="0">
              <a:spcBef>
                <a:spcPct val="20000"/>
              </a:spcBef>
              <a:buFont typeface="Arial" pitchFamily="34" charset="0"/>
              <a:buChar char="•"/>
              <a:defRPr sz="3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742950" indent="-285750" algn="l" defTabSz="914400" rtl="0" eaLnBrk="0" latinLnBrk="0" hangingPunct="0">
              <a:spcBef>
                <a:spcPct val="20000"/>
              </a:spcBef>
              <a:buFont typeface="Arial" pitchFamily="34" charset="0"/>
              <a:buChar char="–"/>
              <a:defRPr sz="3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D5DD7CA-A41B-40DA-B020-23065BD03AB5}" type="slidenum">
              <a:rPr lang="zh-TW" altLang="en-US" sz="1700" smtClean="0">
                <a:solidFill>
                  <a:srgbClr val="404040"/>
                </a:solidFill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zh-TW" sz="1700" dirty="0" smtClean="0">
              <a:solidFill>
                <a:srgbClr val="404040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5996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>
            <a:extLst>
              <a:ext uri="{FF2B5EF4-FFF2-40B4-BE49-F238E27FC236}">
                <a16:creationId xmlns="" xmlns:a16="http://schemas.microsoft.com/office/drawing/2014/main" id="{0FB6CC46-C7A8-1479-DFB2-0F36F905E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5847" y="8553852"/>
            <a:ext cx="6277904" cy="114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37" tIns="81619" rIns="163237" bIns="81619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Tx/>
              <a:buNone/>
            </a:pPr>
            <a:endParaRPr lang="zh-TW" altLang="en-US" sz="3599">
              <a:solidFill>
                <a:schemeClr val="tx2"/>
              </a:solidFill>
              <a:latin typeface="宋体" panose="02010600030101010101" pitchFamily="2" charset="-122"/>
            </a:endParaRPr>
          </a:p>
        </p:txBody>
      </p:sp>
      <p:graphicFrame>
        <p:nvGraphicFramePr>
          <p:cNvPr id="2" name="Group 6">
            <a:extLst>
              <a:ext uri="{FF2B5EF4-FFF2-40B4-BE49-F238E27FC236}">
                <a16:creationId xmlns="" xmlns:a16="http://schemas.microsoft.com/office/drawing/2014/main" id="{933F1E7D-E656-2C2A-7E20-98F99C5050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1889473"/>
              </p:ext>
            </p:extLst>
          </p:nvPr>
        </p:nvGraphicFramePr>
        <p:xfrm>
          <a:off x="569914" y="1223877"/>
          <a:ext cx="8291975" cy="8110623"/>
        </p:xfrm>
        <a:graphic>
          <a:graphicData uri="http://schemas.openxmlformats.org/drawingml/2006/table">
            <a:tbl>
              <a:tblPr/>
              <a:tblGrid>
                <a:gridCol w="36757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663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498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4749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设备名称</a:t>
                      </a: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制造商（产地） </a:t>
                      </a: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数</a:t>
                      </a: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量</a:t>
                      </a:r>
                      <a:r>
                        <a:rPr kumimoji="1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</a:t>
                      </a:r>
                      <a:r>
                        <a:rPr kumimoji="1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台）</a:t>
                      </a: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338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YASDA</a:t>
                      </a: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　数控加工中心机</a:t>
                      </a:r>
                      <a:endParaRPr kumimoji="1" lang="en-US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YASDA CNC Machining Center</a:t>
                      </a:r>
                      <a:endParaRPr kumimoji="1" lang="zh-TW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安田工业（日本）</a:t>
                      </a:r>
                      <a:endParaRPr kumimoji="1" lang="en-US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YASDA (Japan)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8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0320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MAKINO</a:t>
                      </a: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数控加工中心机</a:t>
                      </a:r>
                      <a:endParaRPr kumimoji="1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MAKINO CNC Machining Center</a:t>
                      </a:r>
                      <a:endParaRPr kumimoji="1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牧野（日本）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MAKINO(J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apan)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0570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OKUMA</a:t>
                      </a: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　数控加工中心机</a:t>
                      </a:r>
                      <a:endParaRPr kumimoji="1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OKUMA CNC Machining Center</a:t>
                      </a:r>
                      <a:endParaRPr kumimoji="1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大隈</a:t>
                      </a:r>
                      <a:r>
                        <a:rPr kumimoji="1" lang="ja-JP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（日本）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OKUMA (Japan)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0570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FANUC</a:t>
                      </a: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　数控加工中心机</a:t>
                      </a:r>
                      <a:endParaRPr kumimoji="1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FANUC CNC Machining Center</a:t>
                      </a:r>
                      <a:endParaRPr kumimoji="1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法兰克</a:t>
                      </a:r>
                      <a:r>
                        <a:rPr kumimoji="1" lang="ja-JP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（日本）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FANUC</a:t>
                      </a: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（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Japan</a:t>
                      </a:r>
                      <a:r>
                        <a:rPr kumimoji="1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）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0802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永进　数控加工中心机</a:t>
                      </a:r>
                      <a:endParaRPr kumimoji="1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YCM CNC Machining Center</a:t>
                      </a:r>
                      <a:endParaRPr kumimoji="1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永进（台湾）</a:t>
                      </a:r>
                      <a:endParaRPr kumimoji="1" lang="en-US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YCM(TW)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05391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EROWA</a:t>
                      </a: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kumimoji="1" lang="ja-JP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自动工件交换机</a:t>
                      </a:r>
                      <a:endParaRPr kumimoji="1" lang="en-US" altLang="ja-JP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EROWA Automatic Process Switch Machine</a:t>
                      </a:r>
                      <a:endParaRPr kumimoji="1" lang="ja-JP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EROWA</a:t>
                      </a:r>
                      <a:r>
                        <a:rPr kumimoji="1" lang="ja-JP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（瑞士）</a:t>
                      </a:r>
                      <a:endParaRPr kumimoji="1" lang="en-US" altLang="ja-JP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EROWA (Swiss)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0338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MAKINO</a:t>
                      </a:r>
                      <a:r>
                        <a:rPr kumimoji="1" lang="ja-JP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　</a:t>
                      </a: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CNC</a:t>
                      </a:r>
                      <a:r>
                        <a:rPr kumimoji="1" lang="ja-JP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放电加工机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MAKINO  CNC EDM</a:t>
                      </a:r>
                      <a:endParaRPr kumimoji="1" lang="ja-JP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牧野（日本）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MAKINO(J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apan)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10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70802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AGIE</a:t>
                      </a: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　</a:t>
                      </a:r>
                      <a:r>
                        <a:rPr kumimoji="1" lang="ja-JP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线切割机</a:t>
                      </a:r>
                      <a:endParaRPr kumimoji="1" lang="en-US" altLang="ja-JP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AGIE WEDM</a:t>
                      </a:r>
                      <a:endParaRPr kumimoji="1" lang="ja-JP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阿奇（瑞士）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AGIE(Swiss)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7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70338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夏米尔</a:t>
                      </a: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　</a:t>
                      </a:r>
                      <a:r>
                        <a:rPr kumimoji="1" lang="ja-JP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线切割机</a:t>
                      </a:r>
                      <a:endParaRPr kumimoji="1" lang="en-US" altLang="ja-JP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AGIE CHARMILES WEDM</a:t>
                      </a:r>
                      <a:endParaRPr kumimoji="1" lang="ja-JP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夏米尔（瑞士）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AGIE 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CHARMILES </a:t>
                      </a:r>
                      <a:r>
                        <a:rPr kumimoji="1" lang="en-US" altLang="ja-JP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(Swiss)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53497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三菱</a:t>
                      </a: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　</a:t>
                      </a: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线切割机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Mitsubishi WEDM</a:t>
                      </a:r>
                      <a:endParaRPr kumimoji="1" lang="ja-JP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三菱（日本）</a:t>
                      </a:r>
                      <a:endParaRPr kumimoji="1" lang="en-US" altLang="ja-JP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Mitsubishi (Japan)</a:t>
                      </a:r>
                      <a:endParaRPr kumimoji="1" lang="ja-JP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3" name="Group 5">
            <a:extLst>
              <a:ext uri="{FF2B5EF4-FFF2-40B4-BE49-F238E27FC236}">
                <a16:creationId xmlns="" xmlns:a16="http://schemas.microsoft.com/office/drawing/2014/main" id="{FF766E6C-6DC1-005A-209B-B21F8D650E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603725"/>
              </p:ext>
            </p:extLst>
          </p:nvPr>
        </p:nvGraphicFramePr>
        <p:xfrm>
          <a:off x="9247562" y="1237852"/>
          <a:ext cx="8735638" cy="8096648"/>
        </p:xfrm>
        <a:graphic>
          <a:graphicData uri="http://schemas.openxmlformats.org/drawingml/2006/table">
            <a:tbl>
              <a:tblPr/>
              <a:tblGrid>
                <a:gridCol w="39567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073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554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设备名称</a:t>
                      </a: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制造商（产地）</a:t>
                      </a: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 数</a:t>
                      </a: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量</a:t>
                      </a:r>
                      <a:r>
                        <a:rPr kumimoji="1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(</a:t>
                      </a:r>
                      <a:r>
                        <a:rPr kumimoji="1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台）</a:t>
                      </a: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77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HAUSER</a:t>
                      </a: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　</a:t>
                      </a:r>
                      <a:r>
                        <a:rPr kumimoji="1" lang="ja-JP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数控坐标磨床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HAUSER </a:t>
                      </a: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Jig Grinding Machine</a:t>
                      </a:r>
                      <a:endParaRPr kumimoji="1" lang="ja-JP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HAUSER</a:t>
                      </a:r>
                      <a:r>
                        <a:rPr kumimoji="1" lang="ja-JP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（瑞士）</a:t>
                      </a:r>
                      <a:endParaRPr kumimoji="1" lang="en-US" altLang="ja-JP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(Swiss)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1</a:t>
                      </a:r>
                      <a:endParaRPr kumimoji="1" lang="en-US" altLang="ja-JP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177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MOORE</a:t>
                      </a: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　数控坐标磨床</a:t>
                      </a:r>
                      <a:endParaRPr kumimoji="1" lang="en-US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MOORE </a:t>
                      </a: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Jig Grinding Machine</a:t>
                      </a:r>
                      <a:endParaRPr kumimoji="1" lang="ja-JP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MOORE</a:t>
                      </a:r>
                      <a:r>
                        <a:rPr kumimoji="1" lang="ja-JP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（美国）</a:t>
                      </a:r>
                      <a:endParaRPr kumimoji="1" lang="en-US" altLang="ja-JP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(USA)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1</a:t>
                      </a:r>
                      <a:endParaRPr kumimoji="1" lang="en-US" altLang="ja-JP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2541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KELLENBER</a:t>
                      </a: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 精密内外圆磨床</a:t>
                      </a:r>
                      <a:r>
                        <a:rPr kumimoji="1" lang="en-US" altLang="ja-JP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KELLENBER</a:t>
                      </a: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 </a:t>
                      </a:r>
                      <a:r>
                        <a:rPr kumimoji="1" lang="en-US" altLang="ja-JP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Precision Inner/Outer Diameter Grinder</a:t>
                      </a:r>
                      <a:endParaRPr kumimoji="1" lang="zh-TW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KELLENBER</a:t>
                      </a:r>
                      <a:r>
                        <a:rPr kumimoji="1" lang="ja-JP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（瑞士）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(Swiss)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1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2541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长岛精工万能精密数控内外圆磨床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NAGASHIMA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 SEIKO </a:t>
                      </a:r>
                      <a:r>
                        <a:rPr kumimoji="1" lang="en-US" altLang="ja-JP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Precision Inner/Outer Diameter Grinder</a:t>
                      </a:r>
                      <a:endParaRPr kumimoji="1" lang="zh-TW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长岛精工（日本）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NAGASHIMA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 SEIKO (Japan)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1</a:t>
                      </a:r>
                      <a:endParaRPr kumimoji="1" lang="en-US" altLang="ja-JP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177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HARDINGE</a:t>
                      </a:r>
                      <a:r>
                        <a:rPr kumimoji="1" lang="ja-JP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精密</a:t>
                      </a: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数控车床</a:t>
                      </a:r>
                      <a:endParaRPr kumimoji="1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HARDINGE </a:t>
                      </a:r>
                      <a:r>
                        <a:rPr kumimoji="1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Precision CNC Lathe</a:t>
                      </a:r>
                      <a:endParaRPr kumimoji="1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哈挺（美国）</a:t>
                      </a:r>
                      <a:endParaRPr kumimoji="1" lang="en-US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HARDINGE(USA)</a:t>
                      </a:r>
                      <a:endParaRPr kumimoji="1" lang="ja-JP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1</a:t>
                      </a:r>
                      <a:endParaRPr kumimoji="1" lang="en-US" altLang="ja-JP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177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C</a:t>
                      </a:r>
                      <a:r>
                        <a:rPr kumimoji="1" lang="en-US" altLang="ja-JP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NC</a:t>
                      </a: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数控车床</a:t>
                      </a:r>
                      <a:endParaRPr kumimoji="1" lang="en-US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CNC Lathe</a:t>
                      </a:r>
                      <a:endParaRPr kumimoji="1" lang="ja-JP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友钛（台湾）</a:t>
                      </a:r>
                      <a:endParaRPr kumimoji="1" lang="en-US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YouTai</a:t>
                      </a: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(TW)</a:t>
                      </a:r>
                      <a:endParaRPr kumimoji="1" lang="ja-JP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1</a:t>
                      </a:r>
                      <a:endParaRPr kumimoji="1" lang="en-US" altLang="ja-JP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177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立式铣床</a:t>
                      </a:r>
                      <a:endParaRPr kumimoji="1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Vertical Milling Machine</a:t>
                      </a:r>
                      <a:endParaRPr kumimoji="1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快捷</a:t>
                      </a: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/</a:t>
                      </a: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新虎将（台湾）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QUICKJET/GENTIGER(TW</a:t>
                      </a: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)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12</a:t>
                      </a:r>
                      <a:endParaRPr kumimoji="1" lang="en-US" altLang="ja-JP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177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精密成型磨床</a:t>
                      </a:r>
                      <a:endParaRPr kumimoji="1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Precision Form Grinder</a:t>
                      </a:r>
                      <a:endParaRPr kumimoji="1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宇</a:t>
                      </a: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青</a:t>
                      </a: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/</a:t>
                      </a: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大同（台湾）</a:t>
                      </a:r>
                      <a:endParaRPr kumimoji="1" lang="en-US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YSG/Tatung </a:t>
                      </a: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(TW)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30</a:t>
                      </a:r>
                      <a:endParaRPr kumimoji="1" lang="en-US" altLang="ja-JP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6177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精密数控平面磨床</a:t>
                      </a:r>
                      <a:endParaRPr kumimoji="1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Precision Flat Grinder</a:t>
                      </a:r>
                      <a:endParaRPr kumimoji="1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冈本</a:t>
                      </a: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/</a:t>
                      </a:r>
                      <a:r>
                        <a:rPr kumimoji="1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宇青（</a:t>
                      </a: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日本</a:t>
                      </a: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/</a:t>
                      </a: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台湾）</a:t>
                      </a: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OKAMOTO/</a:t>
                      </a: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YSG </a:t>
                      </a: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(Japan/TW)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6177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激光烧焊</a:t>
                      </a:r>
                      <a:r>
                        <a:rPr kumimoji="1" lang="ja-JP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机</a:t>
                      </a:r>
                      <a:endParaRPr kumimoji="1" lang="en-US" altLang="ja-JP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Laser Welding Machine</a:t>
                      </a:r>
                      <a:endParaRPr kumimoji="1" lang="ja-JP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大族激光（中国）</a:t>
                      </a:r>
                      <a:r>
                        <a:rPr kumimoji="1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HANSLASER(CN</a:t>
                      </a: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)</a:t>
                      </a:r>
                      <a:endParaRPr kumimoji="1" lang="ja-JP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1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52919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模具合模机</a:t>
                      </a:r>
                      <a:endParaRPr kumimoji="1" lang="en-US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Mold Clamping Machine</a:t>
                      </a:r>
                      <a:endParaRPr kumimoji="1" lang="ja-JP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适意（中国）</a:t>
                      </a:r>
                      <a:endParaRPr kumimoji="1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AQUA mate(CN)</a:t>
                      </a:r>
                      <a:endParaRPr kumimoji="1" lang="en-US" altLang="ja-JP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3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9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5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itchFamily="34" charset="-122"/>
                          <a:ea typeface="Microsoft YaHei" pitchFamily="34" charset="-122"/>
                        </a:rPr>
                        <a:t>2</a:t>
                      </a:r>
                      <a:endParaRPr kumimoji="1" lang="en-US" altLang="ja-JP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itchFamily="34" charset="-122"/>
                        <a:ea typeface="Microsoft YaHei" pitchFamily="34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1371600" y="360705"/>
            <a:ext cx="11025270" cy="744195"/>
            <a:chOff x="685800" y="303555"/>
            <a:chExt cx="11025270" cy="744195"/>
          </a:xfrm>
        </p:grpSpPr>
        <p:sp>
          <p:nvSpPr>
            <p:cNvPr id="6" name="标题 1">
              <a:extLst>
                <a:ext uri="{FF2B5EF4-FFF2-40B4-BE49-F238E27FC236}">
                  <a16:creationId xmlns="" xmlns:a16="http://schemas.microsoft.com/office/drawing/2014/main" id="{F760824C-C13D-07A2-2830-1E0D85789AB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85800" y="303555"/>
              <a:ext cx="6400800" cy="598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884238" indent="-339725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3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360488" indent="-271463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903413" indent="-271463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447925" indent="-271463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9051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33623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8195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42767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zh-CN" altLang="en-US" sz="4400" b="1" dirty="0">
                  <a:solidFill>
                    <a:srgbClr val="1F497D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模具事业部</a:t>
              </a:r>
              <a:r>
                <a:rPr lang="en-US" altLang="zh-CN" sz="4400" b="1" dirty="0">
                  <a:solidFill>
                    <a:srgbClr val="1F497D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--</a:t>
              </a:r>
              <a:r>
                <a:rPr lang="zh-CN" altLang="en-US" sz="4400" b="1" dirty="0">
                  <a:solidFill>
                    <a:srgbClr val="1F497D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设备明细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2B3AC804-AA03-06CA-099F-7F7425360092}"/>
                </a:ext>
              </a:extLst>
            </p:cNvPr>
            <p:cNvSpPr txBox="1"/>
            <p:nvPr/>
          </p:nvSpPr>
          <p:spPr>
            <a:xfrm>
              <a:off x="6324600" y="586085"/>
              <a:ext cx="53864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(</a:t>
              </a:r>
              <a:r>
                <a:rPr lang="en-US" altLang="zh-CN" sz="2400" b="1" dirty="0" err="1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Mould</a:t>
              </a:r>
              <a:r>
                <a:rPr lang="en-US" altLang="zh-CN" sz="2400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</a:t>
              </a:r>
              <a:r>
                <a:rPr lang="en-US" altLang="zh-CN" sz="2400" b="1" dirty="0" smtClean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Division-Device </a:t>
              </a:r>
              <a:r>
                <a:rPr lang="en-US" altLang="zh-CN" sz="2400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details)</a:t>
              </a:r>
              <a:endParaRPr lang="zh-CN" altLang="en-US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11" name="投影片編號版面配置區 1"/>
          <p:cNvSpPr txBox="1">
            <a:spLocks/>
          </p:cNvSpPr>
          <p:nvPr/>
        </p:nvSpPr>
        <p:spPr bwMode="auto">
          <a:xfrm>
            <a:off x="17761380" y="9791700"/>
            <a:ext cx="434975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914400" rtl="0" eaLnBrk="0" latinLnBrk="0" hangingPunct="0">
              <a:spcBef>
                <a:spcPct val="20000"/>
              </a:spcBef>
              <a:buFont typeface="Arial" pitchFamily="34" charset="0"/>
              <a:buChar char="•"/>
              <a:defRPr sz="3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742950" indent="-285750" algn="l" defTabSz="914400" rtl="0" eaLnBrk="0" latinLnBrk="0" hangingPunct="0">
              <a:spcBef>
                <a:spcPct val="20000"/>
              </a:spcBef>
              <a:buFont typeface="Arial" pitchFamily="34" charset="0"/>
              <a:buChar char="–"/>
              <a:defRPr sz="3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D5DD7CA-A41B-40DA-B020-23065BD03AB5}" type="slidenum">
              <a:rPr lang="zh-TW" altLang="en-US" sz="1700" smtClean="0">
                <a:solidFill>
                  <a:srgbClr val="404040"/>
                </a:solidFill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zh-TW" sz="1700" dirty="0" smtClean="0">
              <a:solidFill>
                <a:srgbClr val="404040"/>
              </a:solidFill>
              <a:ea typeface="新細明體" pitchFamily="18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94107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年产能：</a:t>
            </a:r>
            <a:r>
              <a:rPr lang="en-US" altLang="zh-CN" sz="4000" b="1" dirty="0" smtClean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1000</a:t>
            </a:r>
            <a:r>
              <a:rPr lang="zh-CN" altLang="en-US" sz="4000" b="1" dirty="0" smtClean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套</a:t>
            </a:r>
            <a:r>
              <a:rPr lang="zh-CN" altLang="en-US" sz="2800" b="1" dirty="0" smtClean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（含塑胶模和冲压模） </a:t>
            </a:r>
            <a:endParaRPr lang="zh-CN" altLang="en-US" sz="2800" b="1" dirty="0">
              <a:solidFill>
                <a:schemeClr val="tx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7713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组合 3">
            <a:extLst>
              <a:ext uri="{FF2B5EF4-FFF2-40B4-BE49-F238E27FC236}">
                <a16:creationId xmlns="" xmlns:a16="http://schemas.microsoft.com/office/drawing/2014/main" id="{4447B7D7-5A79-8A4D-CD6B-8CFCCAB307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775321"/>
              </p:ext>
            </p:extLst>
          </p:nvPr>
        </p:nvGraphicFramePr>
        <p:xfrm>
          <a:off x="8839200" y="2247900"/>
          <a:ext cx="8699074" cy="1981200"/>
        </p:xfrm>
        <a:graphic>
          <a:graphicData uri="http://schemas.openxmlformats.org/drawingml/2006/table">
            <a:tbl>
              <a:tblPr/>
              <a:tblGrid>
                <a:gridCol w="169267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974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5936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64961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9992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品名</a:t>
                      </a:r>
                      <a:endParaRPr kumimoji="0" lang="zh-CN" altLang="zh-CN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52" marR="137152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6336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0908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5480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40052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品牌</a:t>
                      </a:r>
                      <a:endParaRPr kumimoji="0" lang="en-US" altLang="zh-CN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52" marR="137152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6336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0908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5480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40052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台数</a:t>
                      </a:r>
                      <a:endParaRPr kumimoji="0" lang="en-US" altLang="zh-CN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52" marR="137152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设备能力</a:t>
                      </a:r>
                      <a:endParaRPr kumimoji="0" lang="en-US" altLang="zh-CN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52" marR="137152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8127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加工中心</a:t>
                      </a: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52" marR="137152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6336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0908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5480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40052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YASDA</a:t>
                      </a:r>
                    </a:p>
                  </a:txBody>
                  <a:tcPr marL="137152" marR="137152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6336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0908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5480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40052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8</a:t>
                      </a:r>
                    </a:p>
                  </a:txBody>
                  <a:tcPr marL="137152" marR="137152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加工精度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0.001mm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以内</a:t>
                      </a: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52" marR="137152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6" name="组合 3">
            <a:extLst>
              <a:ext uri="{FF2B5EF4-FFF2-40B4-BE49-F238E27FC236}">
                <a16:creationId xmlns="" xmlns:a16="http://schemas.microsoft.com/office/drawing/2014/main" id="{F973EE77-0D23-2633-1729-AE101FCDBB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758748"/>
              </p:ext>
            </p:extLst>
          </p:nvPr>
        </p:nvGraphicFramePr>
        <p:xfrm>
          <a:off x="8876173" y="6758911"/>
          <a:ext cx="8699074" cy="2042189"/>
        </p:xfrm>
        <a:graphic>
          <a:graphicData uri="http://schemas.openxmlformats.org/drawingml/2006/table">
            <a:tbl>
              <a:tblPr/>
              <a:tblGrid>
                <a:gridCol w="16926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974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593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64961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2372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品名</a:t>
                      </a:r>
                      <a:endParaRPr kumimoji="0" lang="zh-CN" altLang="zh-CN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52" marR="137152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6336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0908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5480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40052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品牌</a:t>
                      </a:r>
                      <a:endParaRPr kumimoji="0" lang="en-US" altLang="zh-CN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52" marR="137152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6336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0908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5480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40052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台数</a:t>
                      </a:r>
                      <a:endParaRPr kumimoji="0" lang="en-US" altLang="zh-CN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52" marR="137152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设备能力</a:t>
                      </a:r>
                      <a:endParaRPr kumimoji="0" lang="en-US" altLang="zh-CN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52" marR="137152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1846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线切割</a:t>
                      </a: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52" marR="137152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6336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0908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5480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40052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AGIE</a:t>
                      </a:r>
                    </a:p>
                  </a:txBody>
                  <a:tcPr marL="137152" marR="137152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6336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0908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5480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40052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7</a:t>
                      </a:r>
                    </a:p>
                  </a:txBody>
                  <a:tcPr marL="137152" marR="137152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加工精度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0.001mm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以内</a:t>
                      </a: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52" marR="137152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1371600" y="352430"/>
            <a:ext cx="13997070" cy="680735"/>
            <a:chOff x="685800" y="303555"/>
            <a:chExt cx="13997070" cy="680735"/>
          </a:xfrm>
        </p:grpSpPr>
        <p:sp>
          <p:nvSpPr>
            <p:cNvPr id="5" name="标题 1">
              <a:extLst>
                <a:ext uri="{FF2B5EF4-FFF2-40B4-BE49-F238E27FC236}">
                  <a16:creationId xmlns="" xmlns:a16="http://schemas.microsoft.com/office/drawing/2014/main" id="{BAF8D724-55EB-4A5F-9B99-A968B4C677A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85800" y="303555"/>
              <a:ext cx="6934200" cy="598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884238" indent="-339725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3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360488" indent="-271463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903413" indent="-271463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447925" indent="-271463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9051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33623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8195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42767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zh-CN" altLang="en-US" sz="4400" b="1" dirty="0">
                  <a:solidFill>
                    <a:srgbClr val="1F497D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模具事业部</a:t>
              </a:r>
              <a:r>
                <a:rPr lang="en-US" altLang="zh-CN" sz="4400" b="1" dirty="0">
                  <a:solidFill>
                    <a:srgbClr val="1F497D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--</a:t>
              </a:r>
              <a:r>
                <a:rPr lang="zh-CN" altLang="en-US" sz="4400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重点</a:t>
              </a:r>
              <a:r>
                <a:rPr lang="zh-CN" altLang="en-US" sz="4400" b="1" dirty="0" smtClean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设备</a:t>
              </a:r>
              <a:endParaRPr lang="zh-CN" altLang="en-US" sz="4400" b="1" dirty="0">
                <a:solidFill>
                  <a:srgbClr val="1F497D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  <a:sym typeface="+mn-lt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3E4A998A-DAF0-1E48-EA58-2C4A2E394A59}"/>
                </a:ext>
              </a:extLst>
            </p:cNvPr>
            <p:cNvSpPr txBox="1"/>
            <p:nvPr/>
          </p:nvSpPr>
          <p:spPr>
            <a:xfrm>
              <a:off x="6324600" y="522625"/>
              <a:ext cx="83582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(</a:t>
              </a:r>
              <a:r>
                <a:rPr lang="en-US" altLang="zh-CN" sz="2400" b="1" dirty="0" err="1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Mould</a:t>
              </a:r>
              <a:r>
                <a:rPr lang="en-US" altLang="zh-CN" sz="2400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</a:t>
              </a:r>
              <a:r>
                <a:rPr lang="en-US" altLang="zh-CN" sz="2400" b="1" dirty="0" smtClean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Division- </a:t>
              </a:r>
              <a:r>
                <a:rPr lang="en-US" altLang="zh-CN" sz="2400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key equipment)</a:t>
              </a:r>
              <a:endParaRPr lang="zh-CN" altLang="en-US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55" name="燕尾形 54"/>
          <p:cNvSpPr/>
          <p:nvPr/>
        </p:nvSpPr>
        <p:spPr>
          <a:xfrm>
            <a:off x="7128286" y="2836253"/>
            <a:ext cx="1090814" cy="1183905"/>
          </a:xfrm>
          <a:prstGeom prst="chevron">
            <a:avLst>
              <a:gd name="adj" fmla="val 5442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anchor="ctr"/>
          <a:lstStyle/>
          <a:p>
            <a:pPr algn="ctr" defTabSz="121907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3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燕尾形 55"/>
          <p:cNvSpPr/>
          <p:nvPr/>
        </p:nvSpPr>
        <p:spPr>
          <a:xfrm>
            <a:off x="7223543" y="7124700"/>
            <a:ext cx="1090814" cy="1183905"/>
          </a:xfrm>
          <a:prstGeom prst="chevron">
            <a:avLst>
              <a:gd name="adj" fmla="val 5442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anchor="ctr"/>
          <a:lstStyle/>
          <a:p>
            <a:pPr algn="ctr" defTabSz="121907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3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投影片編號版面配置區 1"/>
          <p:cNvSpPr txBox="1">
            <a:spLocks/>
          </p:cNvSpPr>
          <p:nvPr/>
        </p:nvSpPr>
        <p:spPr bwMode="auto">
          <a:xfrm>
            <a:off x="17761380" y="9791700"/>
            <a:ext cx="434975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914400" rtl="0" eaLnBrk="0" latinLnBrk="0" hangingPunct="0">
              <a:spcBef>
                <a:spcPct val="20000"/>
              </a:spcBef>
              <a:buFont typeface="Arial" pitchFamily="34" charset="0"/>
              <a:buChar char="•"/>
              <a:defRPr sz="3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742950" indent="-285750" algn="l" defTabSz="914400" rtl="0" eaLnBrk="0" latinLnBrk="0" hangingPunct="0">
              <a:spcBef>
                <a:spcPct val="20000"/>
              </a:spcBef>
              <a:buFont typeface="Arial" pitchFamily="34" charset="0"/>
              <a:buChar char="–"/>
              <a:defRPr sz="3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D5DD7CA-A41B-40DA-B020-23065BD03AB5}" type="slidenum">
              <a:rPr lang="zh-TW" altLang="en-US" sz="1700" smtClean="0">
                <a:solidFill>
                  <a:srgbClr val="404040"/>
                </a:solidFill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zh-TW" sz="1700" dirty="0" smtClean="0">
              <a:solidFill>
                <a:srgbClr val="404040"/>
              </a:solidFill>
              <a:ea typeface="新細明體" pitchFamily="18" charset="-12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818579"/>
            <a:ext cx="4648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85899"/>
            <a:ext cx="4648200" cy="4042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619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组合 3">
            <a:extLst>
              <a:ext uri="{FF2B5EF4-FFF2-40B4-BE49-F238E27FC236}">
                <a16:creationId xmlns="" xmlns:a16="http://schemas.microsoft.com/office/drawing/2014/main" id="{D2EB581B-1123-A833-7C8A-D9FE3A0C67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641020"/>
              </p:ext>
            </p:extLst>
          </p:nvPr>
        </p:nvGraphicFramePr>
        <p:xfrm>
          <a:off x="8954735" y="2304587"/>
          <a:ext cx="8361014" cy="1924513"/>
        </p:xfrm>
        <a:graphic>
          <a:graphicData uri="http://schemas.openxmlformats.org/drawingml/2006/table">
            <a:tbl>
              <a:tblPr/>
              <a:tblGrid>
                <a:gridCol w="16260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2361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165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69484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2372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品名</a:t>
                      </a:r>
                      <a:endParaRPr kumimoji="0" lang="zh-CN" altLang="zh-CN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43" marR="137143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6336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0908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5480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40052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品牌</a:t>
                      </a:r>
                      <a:endParaRPr kumimoji="0" lang="en-US" altLang="zh-CN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43" marR="137143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6336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0908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5480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40052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台数</a:t>
                      </a:r>
                      <a:endParaRPr kumimoji="0" lang="en-US" altLang="zh-CN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43" marR="137143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设备能力</a:t>
                      </a:r>
                      <a:endParaRPr kumimoji="0" lang="en-US" altLang="zh-CN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43" marR="137143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007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火花机</a:t>
                      </a: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43" marR="137143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6336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0908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5480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40052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MAKINO</a:t>
                      </a:r>
                    </a:p>
                  </a:txBody>
                  <a:tcPr marL="137143" marR="137143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6336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0908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5480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40052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10</a:t>
                      </a:r>
                    </a:p>
                  </a:txBody>
                  <a:tcPr marL="137143" marR="137143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加工精度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0.005mm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以内</a:t>
                      </a: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43" marR="137143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6" name="组合 3">
            <a:extLst>
              <a:ext uri="{FF2B5EF4-FFF2-40B4-BE49-F238E27FC236}">
                <a16:creationId xmlns="" xmlns:a16="http://schemas.microsoft.com/office/drawing/2014/main" id="{22A80694-62DC-2FED-D952-A623886BC5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898865"/>
              </p:ext>
            </p:extLst>
          </p:nvPr>
        </p:nvGraphicFramePr>
        <p:xfrm>
          <a:off x="8995207" y="6780301"/>
          <a:ext cx="8320543" cy="1792199"/>
        </p:xfrm>
        <a:graphic>
          <a:graphicData uri="http://schemas.openxmlformats.org/drawingml/2006/table">
            <a:tbl>
              <a:tblPr/>
              <a:tblGrid>
                <a:gridCol w="16188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1409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0701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68056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2372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品名</a:t>
                      </a:r>
                      <a:endParaRPr kumimoji="0" lang="zh-CN" altLang="zh-CN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43" marR="137143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6336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0908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5480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40052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品牌</a:t>
                      </a:r>
                      <a:endParaRPr kumimoji="0" lang="en-US" altLang="zh-CN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43" marR="137143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6336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0908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5480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40052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台数</a:t>
                      </a:r>
                      <a:endParaRPr kumimoji="0" lang="en-US" altLang="zh-CN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43" marR="137143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设备能力</a:t>
                      </a:r>
                      <a:endParaRPr kumimoji="0" lang="en-US" altLang="zh-CN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43" marR="137143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847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坐标磨床</a:t>
                      </a: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43" marR="137143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6336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0908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5480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40052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HAUSER</a:t>
                      </a:r>
                    </a:p>
                  </a:txBody>
                  <a:tcPr marL="137143" marR="137143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6336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30908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5480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4005263" indent="-3476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3</a:t>
                      </a:r>
                    </a:p>
                  </a:txBody>
                  <a:tcPr marL="137143" marR="137143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加工精度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0.002mm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以内</a:t>
                      </a: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43" marR="137143" marT="51411" marB="514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" name="燕尾形 24"/>
          <p:cNvSpPr/>
          <p:nvPr/>
        </p:nvSpPr>
        <p:spPr>
          <a:xfrm>
            <a:off x="7128286" y="2836253"/>
            <a:ext cx="1090814" cy="1183905"/>
          </a:xfrm>
          <a:prstGeom prst="chevron">
            <a:avLst>
              <a:gd name="adj" fmla="val 5442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anchor="ctr"/>
          <a:lstStyle/>
          <a:p>
            <a:pPr algn="ctr" defTabSz="121907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3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燕尾形 25"/>
          <p:cNvSpPr/>
          <p:nvPr/>
        </p:nvSpPr>
        <p:spPr>
          <a:xfrm>
            <a:off x="7223543" y="7124700"/>
            <a:ext cx="1090814" cy="1183905"/>
          </a:xfrm>
          <a:prstGeom prst="chevron">
            <a:avLst>
              <a:gd name="adj" fmla="val 5442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anchor="ctr"/>
          <a:lstStyle/>
          <a:p>
            <a:pPr algn="ctr" defTabSz="121907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3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投影片編號版面配置區 1"/>
          <p:cNvSpPr txBox="1">
            <a:spLocks/>
          </p:cNvSpPr>
          <p:nvPr/>
        </p:nvSpPr>
        <p:spPr bwMode="auto">
          <a:xfrm>
            <a:off x="17761380" y="9791700"/>
            <a:ext cx="434975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914400" rtl="0" eaLnBrk="0" latinLnBrk="0" hangingPunct="0">
              <a:spcBef>
                <a:spcPct val="20000"/>
              </a:spcBef>
              <a:buFont typeface="Arial" pitchFamily="34" charset="0"/>
              <a:buChar char="•"/>
              <a:defRPr sz="3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742950" indent="-285750" algn="l" defTabSz="914400" rtl="0" eaLnBrk="0" latinLnBrk="0" hangingPunct="0">
              <a:spcBef>
                <a:spcPct val="20000"/>
              </a:spcBef>
              <a:buFont typeface="Arial" pitchFamily="34" charset="0"/>
              <a:buChar char="–"/>
              <a:defRPr sz="3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D5DD7CA-A41B-40DA-B020-23065BD03AB5}" type="slidenum">
              <a:rPr lang="zh-TW" altLang="en-US" sz="1700" smtClean="0">
                <a:solidFill>
                  <a:srgbClr val="404040"/>
                </a:solidFill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zh-TW" sz="1700" dirty="0" smtClean="0">
              <a:solidFill>
                <a:srgbClr val="404040"/>
              </a:solidFill>
              <a:ea typeface="新細明體" pitchFamily="18" charset="-12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371600" y="352430"/>
            <a:ext cx="13997070" cy="680735"/>
            <a:chOff x="685800" y="303555"/>
            <a:chExt cx="13997070" cy="680735"/>
          </a:xfrm>
        </p:grpSpPr>
        <p:sp>
          <p:nvSpPr>
            <p:cNvPr id="20" name="标题 1">
              <a:extLst>
                <a:ext uri="{FF2B5EF4-FFF2-40B4-BE49-F238E27FC236}">
                  <a16:creationId xmlns="" xmlns:a16="http://schemas.microsoft.com/office/drawing/2014/main" id="{BAF8D724-55EB-4A5F-9B99-A968B4C677A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85800" y="303555"/>
              <a:ext cx="6934200" cy="598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884238" indent="-339725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3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360488" indent="-271463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903413" indent="-271463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447925" indent="-271463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9051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33623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8195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42767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zh-CN" altLang="en-US" sz="4400" b="1" dirty="0">
                  <a:solidFill>
                    <a:srgbClr val="1F497D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模具事业部</a:t>
              </a:r>
              <a:r>
                <a:rPr lang="en-US" altLang="zh-CN" sz="4400" b="1" dirty="0">
                  <a:solidFill>
                    <a:srgbClr val="1F497D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--</a:t>
              </a:r>
              <a:r>
                <a:rPr lang="zh-CN" altLang="en-US" sz="4400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重点</a:t>
              </a:r>
              <a:r>
                <a:rPr lang="zh-CN" altLang="en-US" sz="4400" b="1" dirty="0" smtClean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设备</a:t>
              </a:r>
              <a:endParaRPr lang="zh-CN" altLang="en-US" sz="4400" b="1" dirty="0">
                <a:solidFill>
                  <a:srgbClr val="1F497D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  <a:sym typeface="+mn-lt"/>
              </a:endParaRPr>
            </a:p>
          </p:txBody>
        </p:sp>
        <p:sp>
          <p:nvSpPr>
            <p:cNvPr id="22" name="文本框 5">
              <a:extLst>
                <a:ext uri="{FF2B5EF4-FFF2-40B4-BE49-F238E27FC236}">
                  <a16:creationId xmlns="" xmlns:a16="http://schemas.microsoft.com/office/drawing/2014/main" id="{3E4A998A-DAF0-1E48-EA58-2C4A2E394A59}"/>
                </a:ext>
              </a:extLst>
            </p:cNvPr>
            <p:cNvSpPr txBox="1"/>
            <p:nvPr/>
          </p:nvSpPr>
          <p:spPr>
            <a:xfrm>
              <a:off x="6324600" y="522625"/>
              <a:ext cx="83582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(</a:t>
              </a:r>
              <a:r>
                <a:rPr lang="en-US" altLang="zh-CN" sz="2400" b="1" dirty="0" err="1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Mould</a:t>
              </a:r>
              <a:r>
                <a:rPr lang="en-US" altLang="zh-CN" sz="2400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</a:t>
              </a:r>
              <a:r>
                <a:rPr lang="en-US" altLang="zh-CN" sz="2400" b="1" dirty="0" smtClean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Division- </a:t>
              </a:r>
              <a:r>
                <a:rPr lang="en-US" altLang="zh-CN" sz="2400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key equipment)</a:t>
              </a:r>
              <a:endParaRPr lang="zh-CN" altLang="en-US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5753100"/>
            <a:ext cx="4572000" cy="4033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485900"/>
            <a:ext cx="4572000" cy="4133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870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71600" y="360705"/>
            <a:ext cx="12115799" cy="744195"/>
            <a:chOff x="685800" y="303555"/>
            <a:chExt cx="12115799" cy="744195"/>
          </a:xfrm>
        </p:grpSpPr>
        <p:sp>
          <p:nvSpPr>
            <p:cNvPr id="10" name="标题 1">
              <a:extLst>
                <a:ext uri="{FF2B5EF4-FFF2-40B4-BE49-F238E27FC236}">
                  <a16:creationId xmlns="" xmlns:a16="http://schemas.microsoft.com/office/drawing/2014/main" id="{DA2CA723-0B24-460A-D9D2-FA277DE99C2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85800" y="303555"/>
              <a:ext cx="6400800" cy="598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884238" indent="-339725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3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360488" indent="-271463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903413" indent="-271463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447925" indent="-271463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9051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33623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8195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42767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zh-CN" altLang="en-US" sz="4400" b="1" dirty="0">
                  <a:solidFill>
                    <a:srgbClr val="1F497D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模具事业部</a:t>
              </a:r>
              <a:r>
                <a:rPr lang="en-US" altLang="zh-CN" sz="4400" b="1" dirty="0">
                  <a:solidFill>
                    <a:srgbClr val="1F497D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--</a:t>
              </a:r>
              <a:r>
                <a:rPr lang="zh-CN" altLang="en-US" sz="4400" b="1" dirty="0">
                  <a:solidFill>
                    <a:srgbClr val="1F497D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产品介绍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87B081B3-849E-C682-9B43-9AB55BEC4DF4}"/>
                </a:ext>
              </a:extLst>
            </p:cNvPr>
            <p:cNvSpPr txBox="1"/>
            <p:nvPr/>
          </p:nvSpPr>
          <p:spPr>
            <a:xfrm>
              <a:off x="6450764" y="586085"/>
              <a:ext cx="635083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(</a:t>
              </a:r>
              <a:r>
                <a:rPr lang="en-US" altLang="zh-CN" sz="2400" b="1" dirty="0" err="1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Mould</a:t>
              </a:r>
              <a:r>
                <a:rPr lang="en-US" altLang="zh-CN" sz="2400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</a:t>
              </a:r>
              <a:r>
                <a:rPr lang="en-US" altLang="zh-CN" sz="2400" b="1" dirty="0" smtClean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Division-Product </a:t>
              </a:r>
              <a:r>
                <a:rPr lang="en-US" altLang="zh-CN" sz="2400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Introduction)</a:t>
              </a:r>
              <a:endParaRPr lang="zh-CN" altLang="en-US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19" name="AutoShape 19"/>
          <p:cNvSpPr/>
          <p:nvPr/>
        </p:nvSpPr>
        <p:spPr>
          <a:xfrm flipV="1">
            <a:off x="4994371" y="1512616"/>
            <a:ext cx="12112514" cy="1905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组合 4"/>
          <p:cNvGrpSpPr/>
          <p:nvPr/>
        </p:nvGrpSpPr>
        <p:grpSpPr>
          <a:xfrm>
            <a:off x="1371599" y="1409700"/>
            <a:ext cx="16383001" cy="8617040"/>
            <a:chOff x="1371599" y="1409700"/>
            <a:chExt cx="16383001" cy="8617040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A04932F8-C6BF-102D-A864-04711A152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1600" y="1409700"/>
              <a:ext cx="16383000" cy="8298345"/>
            </a:xfrm>
            <a:prstGeom prst="rect">
              <a:avLst/>
            </a:prstGeom>
          </p:spPr>
        </p:pic>
        <p:grpSp>
          <p:nvGrpSpPr>
            <p:cNvPr id="25" name="组合 24"/>
            <p:cNvGrpSpPr/>
            <p:nvPr/>
          </p:nvGrpSpPr>
          <p:grpSpPr>
            <a:xfrm>
              <a:off x="1371599" y="4673238"/>
              <a:ext cx="4798219" cy="546462"/>
              <a:chOff x="519113" y="3124200"/>
              <a:chExt cx="3957637" cy="428625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519113" y="3124200"/>
                <a:ext cx="3332162" cy="42862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7" name="文本框 10"/>
              <p:cNvSpPr txBox="1">
                <a:spLocks noChangeArrowheads="1"/>
              </p:cNvSpPr>
              <p:nvPr/>
            </p:nvSpPr>
            <p:spPr bwMode="auto">
              <a:xfrm>
                <a:off x="777875" y="3134444"/>
                <a:ext cx="3698875" cy="4103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defRPr/>
                </a:pPr>
                <a:r>
                  <a:rPr lang="zh-CN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YaHei" pitchFamily="34" charset="-122"/>
                    <a:ea typeface="Microsoft YaHei" pitchFamily="34" charset="-122"/>
                  </a:rPr>
                  <a:t>     精密冲压连续模具</a:t>
                </a:r>
                <a:endParaRPr lang="en-US" altLang="zh-C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itchFamily="34" charset="-122"/>
                  <a:ea typeface="Microsoft YaHei" pitchFamily="34" charset="-122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1524000" y="9017071"/>
              <a:ext cx="4800600" cy="550207"/>
              <a:chOff x="519113" y="6091238"/>
              <a:chExt cx="4324350" cy="550207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519113" y="6091238"/>
                <a:ext cx="3332162" cy="42862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0" name="文本框 10"/>
              <p:cNvSpPr txBox="1">
                <a:spLocks noChangeArrowheads="1"/>
              </p:cNvSpPr>
              <p:nvPr/>
            </p:nvSpPr>
            <p:spPr bwMode="auto">
              <a:xfrm>
                <a:off x="1144588" y="6118225"/>
                <a:ext cx="36988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defRPr/>
                </a:pPr>
                <a:r>
                  <a:rPr lang="zh-CN" altLang="en-US" sz="28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YaHei" pitchFamily="34" charset="-122"/>
                    <a:ea typeface="Microsoft YaHei" pitchFamily="34" charset="-122"/>
                  </a:rPr>
                  <a:t>精密塑胶镜筒模具</a:t>
                </a:r>
                <a:endParaRPr lang="en-US" altLang="zh-CN" sz="2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itchFamily="34" charset="-122"/>
                  <a:ea typeface="Microsoft YaHei" pitchFamily="34" charset="-122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13106400" y="4686300"/>
              <a:ext cx="3810000" cy="548620"/>
              <a:chOff x="8356600" y="3130550"/>
              <a:chExt cx="3376613" cy="548620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8356600" y="3130550"/>
                <a:ext cx="3124200" cy="427038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文本框 10"/>
              <p:cNvSpPr txBox="1">
                <a:spLocks noChangeArrowheads="1"/>
              </p:cNvSpPr>
              <p:nvPr/>
            </p:nvSpPr>
            <p:spPr bwMode="auto">
              <a:xfrm>
                <a:off x="8696325" y="3155950"/>
                <a:ext cx="3036888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defRPr/>
                </a:pPr>
                <a:r>
                  <a:rPr lang="zh-CN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YaHei" pitchFamily="34" charset="-122"/>
                    <a:ea typeface="Microsoft YaHei" pitchFamily="34" charset="-122"/>
                  </a:rPr>
                  <a:t>     精密内螺纹模芯</a:t>
                </a:r>
                <a:endParaRPr lang="en-US" altLang="zh-C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itchFamily="34" charset="-122"/>
                  <a:ea typeface="Microsoft YaHei" pitchFamily="34" charset="-122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7525415" y="8961002"/>
              <a:ext cx="3895060" cy="562713"/>
              <a:chOff x="4543425" y="6073775"/>
              <a:chExt cx="3170238" cy="497621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4543425" y="6073775"/>
                <a:ext cx="3170238" cy="42862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36" name="文本框 10"/>
              <p:cNvSpPr txBox="1">
                <a:spLocks noChangeArrowheads="1"/>
              </p:cNvSpPr>
              <p:nvPr/>
            </p:nvSpPr>
            <p:spPr bwMode="auto">
              <a:xfrm>
                <a:off x="4862513" y="6108700"/>
                <a:ext cx="2614612" cy="4626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defRPr/>
                </a:pPr>
                <a:r>
                  <a:rPr lang="zh-CN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YaHei" pitchFamily="34" charset="-122"/>
                    <a:ea typeface="Microsoft YaHei" pitchFamily="34" charset="-122"/>
                  </a:rPr>
                  <a:t>     精密外螺纹滑块</a:t>
                </a:r>
                <a:endParaRPr lang="en-US" altLang="zh-C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itchFamily="34" charset="-122"/>
                  <a:ea typeface="Microsoft YaHei" pitchFamily="34" charset="-122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12877801" y="9044058"/>
              <a:ext cx="4229084" cy="982682"/>
              <a:chOff x="8356600" y="6089650"/>
              <a:chExt cx="3124200" cy="982682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8356600" y="6089650"/>
                <a:ext cx="3124200" cy="427038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文本框 10"/>
              <p:cNvSpPr txBox="1">
                <a:spLocks noChangeArrowheads="1"/>
              </p:cNvSpPr>
              <p:nvPr/>
            </p:nvSpPr>
            <p:spPr bwMode="auto">
              <a:xfrm>
                <a:off x="8745538" y="6118225"/>
                <a:ext cx="2674937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defRPr/>
                </a:pPr>
                <a:r>
                  <a:rPr lang="zh-CN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YaHei" pitchFamily="34" charset="-122"/>
                    <a:ea typeface="Microsoft YaHei" pitchFamily="34" charset="-122"/>
                  </a:rPr>
                  <a:t>     精密线切割配件</a:t>
                </a:r>
                <a:endParaRPr lang="en-US" altLang="zh-C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itchFamily="34" charset="-122"/>
                  <a:ea typeface="Microsoft YaHei" pitchFamily="34" charset="-122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7429500" y="4647268"/>
              <a:ext cx="4381500" cy="648632"/>
              <a:chOff x="4533900" y="3116263"/>
              <a:chExt cx="4143375" cy="572432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4533900" y="3116263"/>
                <a:ext cx="3170238" cy="42862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42" name="文本框 10"/>
              <p:cNvSpPr txBox="1">
                <a:spLocks noChangeArrowheads="1"/>
              </p:cNvSpPr>
              <p:nvPr/>
            </p:nvSpPr>
            <p:spPr bwMode="auto">
              <a:xfrm>
                <a:off x="4978400" y="3165475"/>
                <a:ext cx="36988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defRPr/>
                </a:pPr>
                <a:r>
                  <a:rPr lang="zh-CN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YaHei" pitchFamily="34" charset="-122"/>
                    <a:ea typeface="Microsoft YaHei" pitchFamily="34" charset="-122"/>
                  </a:rPr>
                  <a:t>     精密型芯入子</a:t>
                </a:r>
                <a:endParaRPr lang="en-US" altLang="zh-C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itchFamily="34" charset="-122"/>
                  <a:ea typeface="Microsoft YaHei" pitchFamily="34" charset="-122"/>
                </a:endParaRPr>
              </a:p>
            </p:txBody>
          </p:sp>
        </p:grpSp>
      </p:grpSp>
      <p:sp>
        <p:nvSpPr>
          <p:cNvPr id="43" name="投影片編號版面配置區 1"/>
          <p:cNvSpPr txBox="1">
            <a:spLocks/>
          </p:cNvSpPr>
          <p:nvPr/>
        </p:nvSpPr>
        <p:spPr bwMode="auto">
          <a:xfrm>
            <a:off x="17761380" y="9791700"/>
            <a:ext cx="434975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914400" rtl="0" eaLnBrk="0" latinLnBrk="0" hangingPunct="0">
              <a:spcBef>
                <a:spcPct val="20000"/>
              </a:spcBef>
              <a:buFont typeface="Arial" pitchFamily="34" charset="0"/>
              <a:buChar char="•"/>
              <a:defRPr sz="3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742950" indent="-285750" algn="l" defTabSz="914400" rtl="0" eaLnBrk="0" latinLnBrk="0" hangingPunct="0">
              <a:spcBef>
                <a:spcPct val="20000"/>
              </a:spcBef>
              <a:buFont typeface="Arial" pitchFamily="34" charset="0"/>
              <a:buChar char="–"/>
              <a:defRPr sz="3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D5DD7CA-A41B-40DA-B020-23065BD03AB5}" type="slidenum">
              <a:rPr lang="zh-TW" altLang="en-US" sz="1700" smtClean="0">
                <a:solidFill>
                  <a:srgbClr val="404040"/>
                </a:solidFill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zh-TW" sz="1700" dirty="0" smtClean="0">
              <a:solidFill>
                <a:srgbClr val="404040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983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组合 3">
            <a:extLst>
              <a:ext uri="{FF2B5EF4-FFF2-40B4-BE49-F238E27FC236}">
                <a16:creationId xmlns="" xmlns:a16="http://schemas.microsoft.com/office/drawing/2014/main" id="{DCF2193D-DE87-6CDE-1CB0-06ED51114E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327145"/>
              </p:ext>
            </p:extLst>
          </p:nvPr>
        </p:nvGraphicFramePr>
        <p:xfrm>
          <a:off x="8839200" y="1999787"/>
          <a:ext cx="8550352" cy="2836463"/>
        </p:xfrm>
        <a:graphic>
          <a:graphicData uri="http://schemas.openxmlformats.org/drawingml/2006/table">
            <a:tbl>
              <a:tblPr/>
              <a:tblGrid>
                <a:gridCol w="29447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60561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815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名称</a:t>
                      </a:r>
                      <a:endParaRPr kumimoji="0" lang="zh-CN" altLang="zh-CN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45" marR="137145" marT="51413" marB="514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lt"/>
                        </a:rPr>
                        <a:t>技术能力</a:t>
                      </a:r>
                      <a:endParaRPr kumimoji="0" lang="en-US" altLang="zh-CN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45" marR="137145" marT="51413" marB="514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549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精密镜筒类模具 </a:t>
                      </a: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145" marR="137145" marT="51413" marB="514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87438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defTabSz="1087438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defTabSz="1087438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defTabSz="1087438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defTabSz="1087438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108743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108743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108743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108743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1087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中心位置度 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: ±0.001mm        </a:t>
                      </a:r>
                    </a:p>
                    <a:p>
                      <a:pPr marL="0" marR="0" lvl="0" indent="0" algn="l" defTabSz="1087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垂直度 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:  0.001mm      </a:t>
                      </a:r>
                    </a:p>
                    <a:p>
                      <a:pPr marL="0" marR="0" lvl="0" indent="0" algn="l" defTabSz="1087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3.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真圓度 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:  0.001mm         </a:t>
                      </a:r>
                    </a:p>
                    <a:p>
                      <a:pPr marL="0" marR="0" lvl="0" indent="0" algn="l" defTabSz="1087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4.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表面粗糙度 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:  Ra0.07 </a:t>
                      </a:r>
                    </a:p>
                  </a:txBody>
                  <a:tcPr marL="137145" marR="137145" marT="51413" marB="514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4829" name="Picture 3">
            <a:extLst>
              <a:ext uri="{FF2B5EF4-FFF2-40B4-BE49-F238E27FC236}">
                <a16:creationId xmlns="" xmlns:a16="http://schemas.microsoft.com/office/drawing/2014/main" id="{97816951-18DE-A0A8-C273-E06376E36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80773"/>
            <a:ext cx="6070782" cy="3792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组合 3">
            <a:extLst>
              <a:ext uri="{FF2B5EF4-FFF2-40B4-BE49-F238E27FC236}">
                <a16:creationId xmlns="" xmlns:a16="http://schemas.microsoft.com/office/drawing/2014/main" id="{C950D294-9E09-C26C-631A-3FE037A8C2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693297"/>
              </p:ext>
            </p:extLst>
          </p:nvPr>
        </p:nvGraphicFramePr>
        <p:xfrm>
          <a:off x="8915400" y="6166212"/>
          <a:ext cx="8486054" cy="2749801"/>
        </p:xfrm>
        <a:graphic>
          <a:graphicData uri="http://schemas.openxmlformats.org/drawingml/2006/table">
            <a:tbl>
              <a:tblPr/>
              <a:tblGrid>
                <a:gridCol w="2895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59045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298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名称</a:t>
                      </a:r>
                      <a:endParaRPr kumimoji="0" lang="zh-CN" altLang="zh-CN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098" marR="137098" marT="51408" marB="514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sym typeface="+mn-lt"/>
                        </a:rPr>
                        <a:t>技术能力</a:t>
                      </a:r>
                      <a:endParaRPr kumimoji="0" lang="en-US" altLang="zh-CN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098" marR="137098" marT="51408" marB="514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199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宋体" panose="02010600030101010101" pitchFamily="2" charset="-122"/>
                          <a:sym typeface="+mn-lt"/>
                        </a:rPr>
                        <a:t>双色类模具 </a:t>
                      </a: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宋体" panose="02010600030101010101" pitchFamily="2" charset="-122"/>
                        <a:sym typeface="+mn-lt"/>
                      </a:endParaRPr>
                    </a:p>
                  </a:txBody>
                  <a:tcPr marL="137098" marR="137098" marT="51408" marB="514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087438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3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defTabSz="1087438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defTabSz="1087438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5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defTabSz="1087438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defTabSz="1087438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108743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108743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108743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1087438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1087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</a:t>
                      </a: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.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软胶结合线控制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0.02mm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内</a:t>
                      </a: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1087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2.PL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毛边控制在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0.02mm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内</a:t>
                      </a: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1087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  3.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模具寿命可保证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50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万模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以上</a:t>
                      </a: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137098" marR="137098" marT="51408" marB="514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1497765" y="342900"/>
            <a:ext cx="11837235" cy="690265"/>
            <a:chOff x="1497765" y="342900"/>
            <a:chExt cx="11837235" cy="690265"/>
          </a:xfrm>
        </p:grpSpPr>
        <p:sp>
          <p:nvSpPr>
            <p:cNvPr id="6" name="标题 1">
              <a:extLst>
                <a:ext uri="{FF2B5EF4-FFF2-40B4-BE49-F238E27FC236}">
                  <a16:creationId xmlns="" xmlns:a16="http://schemas.microsoft.com/office/drawing/2014/main" id="{7F87CF30-D4ED-778A-B3B8-CC4ADA71EAF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97765" y="342900"/>
              <a:ext cx="6400800" cy="598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884238" indent="-339725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3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360488" indent="-271463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9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903413" indent="-271463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447925" indent="-271463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9051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33623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8195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4276725" indent="-2714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zh-CN" altLang="en-US" sz="4400" b="1" dirty="0">
                  <a:solidFill>
                    <a:srgbClr val="1F497D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模具事业部</a:t>
              </a:r>
              <a:r>
                <a:rPr lang="en-US" altLang="zh-CN" sz="4400" b="1" dirty="0">
                  <a:solidFill>
                    <a:srgbClr val="1F497D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--</a:t>
              </a:r>
              <a:r>
                <a:rPr lang="zh-CN" altLang="en-US" sz="4400" b="1" dirty="0">
                  <a:solidFill>
                    <a:srgbClr val="1F497D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宋体" panose="02010600030101010101" pitchFamily="2" charset="-122"/>
                  <a:sym typeface="+mn-lt"/>
                </a:rPr>
                <a:t>技术能力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A51B83F7-45B5-341F-E2B4-293B7B90A4F5}"/>
                </a:ext>
              </a:extLst>
            </p:cNvPr>
            <p:cNvSpPr txBox="1"/>
            <p:nvPr/>
          </p:nvSpPr>
          <p:spPr>
            <a:xfrm>
              <a:off x="7086600" y="571500"/>
              <a:ext cx="62484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(</a:t>
              </a:r>
              <a:r>
                <a:rPr lang="en-US" altLang="zh-CN" sz="2400" b="1" dirty="0" err="1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Mould</a:t>
              </a:r>
              <a:r>
                <a:rPr lang="en-US" altLang="zh-CN" sz="2400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</a:t>
              </a:r>
              <a:r>
                <a:rPr lang="en-US" altLang="zh-CN" sz="2400" b="1" dirty="0" smtClean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Division-Technical </a:t>
              </a:r>
              <a:r>
                <a:rPr lang="en-US" altLang="zh-CN" sz="2400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capabilities)</a:t>
              </a:r>
              <a:endParaRPr lang="zh-CN" altLang="en-US" sz="2400" b="1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21" name="燕尾形 20"/>
          <p:cNvSpPr/>
          <p:nvPr/>
        </p:nvSpPr>
        <p:spPr>
          <a:xfrm>
            <a:off x="7424529" y="2836253"/>
            <a:ext cx="1090814" cy="1183905"/>
          </a:xfrm>
          <a:prstGeom prst="chevron">
            <a:avLst>
              <a:gd name="adj" fmla="val 5442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anchor="ctr"/>
          <a:lstStyle/>
          <a:p>
            <a:pPr algn="ctr" defTabSz="121907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3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燕尾形 23"/>
          <p:cNvSpPr/>
          <p:nvPr/>
        </p:nvSpPr>
        <p:spPr>
          <a:xfrm>
            <a:off x="7519786" y="7124700"/>
            <a:ext cx="1090814" cy="1183905"/>
          </a:xfrm>
          <a:prstGeom prst="chevron">
            <a:avLst>
              <a:gd name="adj" fmla="val 5442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anchor="ctr"/>
          <a:lstStyle/>
          <a:p>
            <a:pPr algn="ctr" defTabSz="121907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3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投影片編號版面配置區 1"/>
          <p:cNvSpPr txBox="1">
            <a:spLocks/>
          </p:cNvSpPr>
          <p:nvPr/>
        </p:nvSpPr>
        <p:spPr bwMode="auto">
          <a:xfrm>
            <a:off x="17761380" y="9791700"/>
            <a:ext cx="434975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914400" rtl="0" eaLnBrk="0" latinLnBrk="0" hangingPunct="0">
              <a:spcBef>
                <a:spcPct val="20000"/>
              </a:spcBef>
              <a:buFont typeface="Arial" pitchFamily="34" charset="0"/>
              <a:buChar char="•"/>
              <a:defRPr sz="38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742950" indent="-285750" algn="l" defTabSz="914400" rtl="0" eaLnBrk="0" latinLnBrk="0" hangingPunct="0">
              <a:spcBef>
                <a:spcPct val="20000"/>
              </a:spcBef>
              <a:buFont typeface="Arial" pitchFamily="34" charset="0"/>
              <a:buChar char="–"/>
              <a:defRPr sz="3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D5DD7CA-A41B-40DA-B020-23065BD03AB5}" type="slidenum">
              <a:rPr lang="zh-TW" altLang="en-US" sz="1700" smtClean="0">
                <a:solidFill>
                  <a:srgbClr val="404040"/>
                </a:solidFill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zh-TW" sz="1700" dirty="0" smtClean="0">
              <a:solidFill>
                <a:srgbClr val="404040"/>
              </a:solidFill>
              <a:ea typeface="新細明體" pitchFamily="18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036" y="5676900"/>
            <a:ext cx="6036146" cy="420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91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ont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6473</TotalTime>
  <Words>758</Words>
  <Application>Microsoft Office PowerPoint</Application>
  <PresentationFormat>自訂</PresentationFormat>
  <Paragraphs>195</Paragraphs>
  <Slides>8</Slides>
  <Notes>8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5" baseType="lpstr">
      <vt:lpstr>Arial</vt:lpstr>
      <vt:lpstr>新細明體</vt:lpstr>
      <vt:lpstr>Calibri</vt:lpstr>
      <vt:lpstr>Microsoft YaHei</vt:lpstr>
      <vt:lpstr>等线</vt:lpstr>
      <vt:lpstr>宋体</vt:lpstr>
      <vt:lpstr>Office 主题</vt:lpstr>
      <vt:lpstr>主要客户（Main-customer）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蓝绿灰白色图片工作总结演示文稿</dc:title>
  <dc:creator>lenovo</dc:creator>
  <cp:lastModifiedBy>LC-JAVA</cp:lastModifiedBy>
  <cp:revision>247</cp:revision>
  <cp:lastPrinted>2024-07-19T01:42:55Z</cp:lastPrinted>
  <dcterms:created xsi:type="dcterms:W3CDTF">2006-08-16T00:00:00Z</dcterms:created>
  <dcterms:modified xsi:type="dcterms:W3CDTF">2026-07-07T02:13:16Z</dcterms:modified>
  <dc:identifier>DAGKI1aQbXo</dc:identifier>
</cp:coreProperties>
</file>